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78.jpg" ContentType="image/jpg"/>
  <Override PartName="/ppt/notesSlides/notesSlide6.xml" ContentType="application/vnd.openxmlformats-officedocument.presentationml.notesSlide+xml"/>
  <Override PartName="/ppt/media/image83.jpg" ContentType="image/jpg"/>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109.jpg" ContentType="image/jpg"/>
  <Override PartName="/ppt/media/image110.jpg" ContentType="image/jpg"/>
  <Override PartName="/ppt/media/image111.jpg" ContentType="image/jpg"/>
  <Override PartName="/ppt/media/image112.jpg" ContentType="image/jpg"/>
  <Override PartName="/ppt/media/image117.jpg" ContentType="image/jpg"/>
  <Override PartName="/ppt/media/image118.jpg" ContentType="image/jpg"/>
  <Override PartName="/ppt/media/image119.jpg" ContentType="image/jpg"/>
  <Override PartName="/ppt/media/image133.jpg" ContentType="image/jpg"/>
  <Override PartName="/ppt/media/image134.jpg" ContentType="image/jpg"/>
  <Override PartName="/ppt/media/image135.jpg" ContentType="image/jpg"/>
  <Override PartName="/ppt/media/image136.jpg" ContentType="image/jpg"/>
  <Override PartName="/ppt/media/image137.jpg" ContentType="image/jpg"/>
  <Override PartName="/ppt/media/image138.jpg" ContentType="image/jpg"/>
  <Override PartName="/ppt/media/image139.jpg" ContentType="image/jpg"/>
  <Override PartName="/ppt/media/image140.jpg" ContentType="image/jpg"/>
  <Override PartName="/ppt/media/image144.jpg" ContentType="image/jpg"/>
  <Override PartName="/ppt/media/image224.jpg" ContentType="image/jpg"/>
  <Override PartName="/ppt/media/image316.jpg" ContentType="image/jpg"/>
  <Override PartName="/ppt/media/image327.jpg" ContentType="image/jpg"/>
  <Override PartName="/ppt/media/image375.jpg" ContentType="image/jpg"/>
  <Override PartName="/ppt/media/image378.jpg" ContentType="image/jp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147480148" r:id="rId2"/>
    <p:sldId id="2147480139" r:id="rId3"/>
    <p:sldId id="2147480140" r:id="rId4"/>
    <p:sldId id="2147480149" r:id="rId5"/>
    <p:sldId id="2147480142" r:id="rId6"/>
    <p:sldId id="2147480150" r:id="rId7"/>
    <p:sldId id="2147377147" r:id="rId8"/>
    <p:sldId id="2147480104" r:id="rId9"/>
    <p:sldId id="2147377164" r:id="rId10"/>
    <p:sldId id="2147480106" r:id="rId11"/>
    <p:sldId id="2147480143" r:id="rId12"/>
    <p:sldId id="2147480146" r:id="rId13"/>
    <p:sldId id="2147480145" r:id="rId14"/>
    <p:sldId id="2147480110" r:id="rId15"/>
    <p:sldId id="2147377168" r:id="rId16"/>
    <p:sldId id="2147480135" r:id="rId17"/>
    <p:sldId id="2147480114" r:id="rId18"/>
    <p:sldId id="2147480101" r:id="rId19"/>
    <p:sldId id="2147480115" r:id="rId20"/>
    <p:sldId id="2147480117" r:id="rId21"/>
    <p:sldId id="2147377171" r:id="rId22"/>
    <p:sldId id="2147480120" r:id="rId23"/>
    <p:sldId id="2147480122" r:id="rId24"/>
    <p:sldId id="2147377174" r:id="rId25"/>
    <p:sldId id="2147480121" r:id="rId26"/>
    <p:sldId id="256" r:id="rId27"/>
    <p:sldId id="274" r:id="rId28"/>
    <p:sldId id="2147480136" r:id="rId29"/>
    <p:sldId id="2147480141" r:id="rId30"/>
    <p:sldId id="2147480147" r:id="rId31"/>
    <p:sldId id="2147480144" r:id="rId32"/>
    <p:sldId id="2147480137" r:id="rId33"/>
    <p:sldId id="267" r:id="rId34"/>
    <p:sldId id="2147480131" r:id="rId35"/>
    <p:sldId id="2147480126" r:id="rId36"/>
  </p:sldIdLst>
  <p:sldSz cx="12192000" cy="6858000"/>
  <p:notesSz cx="6858000" cy="9144000"/>
  <p:embeddedFontLst>
    <p:embeddedFont>
      <p:font typeface="Arial Black" panose="020B0A04020102020204" pitchFamily="34" charset="0"/>
      <p:bold r:id="rId38"/>
    </p:embeddedFont>
    <p:embeddedFont>
      <p:font typeface="Arial Narrow" panose="020B0606020202030204" pitchFamily="34" charset="0"/>
      <p:regular r:id="rId39"/>
      <p:bold r:id="rId40"/>
      <p:italic r:id="rId41"/>
      <p:boldItalic r:id="rId42"/>
    </p:embeddedFont>
    <p:embeddedFont>
      <p:font typeface="Calibri" panose="020F0502020204030204" pitchFamily="34" charset="0"/>
      <p:regular r:id="rId43"/>
      <p:bold r:id="rId44"/>
      <p:italic r:id="rId45"/>
      <p:boldItalic r:id="rId46"/>
    </p:embeddedFont>
    <p:embeddedFont>
      <p:font typeface="Calibri Light" panose="020F0302020204030204" pitchFamily="34" charset="0"/>
      <p:regular r:id="rId47"/>
      <p:italic r:id="rId48"/>
    </p:embeddedFont>
    <p:embeddedFont>
      <p:font typeface="Century" panose="02040604050505020304" pitchFamily="18" charset="0"/>
      <p:regular r:id="rId49"/>
    </p:embeddedFont>
    <p:embeddedFont>
      <p:font typeface="Gilroy" panose="00000500000000000000" pitchFamily="50" charset="0"/>
      <p:regular r:id="rId50"/>
    </p:embeddedFont>
    <p:embeddedFont>
      <p:font typeface="Gilroy Bold" panose="00000800000000000000" pitchFamily="50" charset="0"/>
      <p:bold r:id="rId51"/>
    </p:embeddedFont>
    <p:embeddedFont>
      <p:font typeface="Gilroy-Bold" panose="00000800000000000000" pitchFamily="50" charset="0"/>
      <p:bold r:id="rId52"/>
    </p:embeddedFont>
    <p:embeddedFont>
      <p:font typeface="HelveticaNeueLT Std Thin" panose="020B0403020202020204" pitchFamily="34" charset="0"/>
      <p:regular r:id="rId53"/>
    </p:embeddedFont>
    <p:embeddedFont>
      <p:font typeface="ITC Century Std Book" panose="00000500000000000000" pitchFamily="50" charset="0"/>
      <p:regular r:id="rId54"/>
    </p:embeddedFont>
    <p:embeddedFont>
      <p:font typeface="LOREAL_PRO 2-Book" panose="00000500000000000000" pitchFamily="50" charset="0"/>
      <p:regular r:id="rId55"/>
    </p:embeddedFont>
    <p:embeddedFont>
      <p:font typeface="LOREAL_PRO 3-Medium" panose="00000600000000000000" pitchFamily="50" charset="0"/>
      <p:regular r:id="rId56"/>
    </p:embeddedFont>
    <p:embeddedFont>
      <p:font typeface="LOREAL_PRO 4-SemiBold" panose="00000700000000000000" pitchFamily="50" charset="0"/>
      <p:bold r:id="rId57"/>
    </p:embeddedFont>
    <p:embeddedFont>
      <p:font typeface="LOREAL_PRO Book" panose="00000800000000000000" pitchFamily="50" charset="0"/>
      <p:bold r:id="rId58"/>
    </p:embeddedFont>
    <p:embeddedFont>
      <p:font typeface="LOREAL_PRO_OFFICE" panose="00000500000000000000" pitchFamily="2" charset="0"/>
      <p:regular r:id="rId59"/>
      <p:bold r:id="rId60"/>
      <p:boldItalic r:id="rId61"/>
    </p:embeddedFont>
    <p:embeddedFont>
      <p:font typeface="Mont" panose="00000700000000000000" pitchFamily="50" charset="0"/>
      <p:bold r:id="rId62"/>
    </p:embeddedFont>
    <p:embeddedFont>
      <p:font typeface="Mont Heavy" panose="00000A00000000000000" pitchFamily="50" charset="0"/>
      <p:bold r:id="rId63"/>
    </p:embeddedFont>
    <p:embeddedFont>
      <p:font typeface="Nympha Trial" panose="00000500000000000000" pitchFamily="50" charset="0"/>
      <p:regular r:id="rId64"/>
    </p:embeddedFont>
    <p:embeddedFont>
      <p:font typeface="Sofia Pro Black" panose="020B0000000000000000" pitchFamily="34" charset="0"/>
      <p:regular r:id="rId65"/>
    </p:embeddedFont>
    <p:embeddedFont>
      <p:font typeface="Sofia Pro Light" panose="020B0000000000000000" pitchFamily="34" charset="0"/>
      <p:regular r:id="rId66"/>
    </p:embeddedFont>
    <p:embeddedFont>
      <p:font typeface="Trebuchet MS" panose="020B0603020202020204" pitchFamily="34" charset="0"/>
      <p:regular r:id="rId67"/>
      <p:bold r:id="rId68"/>
      <p:italic r:id="rId69"/>
      <p:bold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2C4A01-0E7D-4DA5-8018-7C273702D827}" v="15" dt="2024-07-03T14:57:51.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95" autoAdjust="0"/>
  </p:normalViewPr>
  <p:slideViewPr>
    <p:cSldViewPr snapToGrid="0">
      <p:cViewPr varScale="1">
        <p:scale>
          <a:sx n="92" d="100"/>
          <a:sy n="92" d="100"/>
        </p:scale>
        <p:origin x="127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5.fntdata"/><Relationship Id="rId47" Type="http://schemas.openxmlformats.org/officeDocument/2006/relationships/font" Target="fonts/font10.fntdata"/><Relationship Id="rId63" Type="http://schemas.openxmlformats.org/officeDocument/2006/relationships/font" Target="fonts/font26.fntdata"/><Relationship Id="rId68" Type="http://schemas.openxmlformats.org/officeDocument/2006/relationships/font" Target="fonts/font3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66" Type="http://schemas.openxmlformats.org/officeDocument/2006/relationships/font" Target="fonts/font29.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2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font" Target="fonts/font27.fntdata"/><Relationship Id="rId69" Type="http://schemas.openxmlformats.org/officeDocument/2006/relationships/font" Target="fonts/font32.fntdata"/><Relationship Id="rId8" Type="http://schemas.openxmlformats.org/officeDocument/2006/relationships/slide" Target="slides/slide7.xml"/><Relationship Id="rId51" Type="http://schemas.openxmlformats.org/officeDocument/2006/relationships/font" Target="fonts/font14.fntdata"/><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67" Type="http://schemas.openxmlformats.org/officeDocument/2006/relationships/font" Target="fonts/font30.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font" Target="fonts/font25.fntdata"/><Relationship Id="rId70" Type="http://schemas.openxmlformats.org/officeDocument/2006/relationships/font" Target="fonts/font33.fntdata"/><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font" Target="fonts/font28.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2.fntdata"/><Relationship Id="rId34" Type="http://schemas.openxmlformats.org/officeDocument/2006/relationships/slide" Target="slides/slide33.xml"/><Relationship Id="rId50" Type="http://schemas.openxmlformats.org/officeDocument/2006/relationships/font" Target="fonts/font13.fntdata"/><Relationship Id="rId55" Type="http://schemas.openxmlformats.org/officeDocument/2006/relationships/font" Target="fonts/font18.fntdata"/><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LHI Simranjit" userId="98e75a12-1d8b-4801-a7e0-f87226ff6bc6" providerId="ADAL" clId="{C72C4A01-0E7D-4DA5-8018-7C273702D827}"/>
    <pc:docChg chg="custSel addSld delSld modSld">
      <pc:chgData name="MALLHI Simranjit" userId="98e75a12-1d8b-4801-a7e0-f87226ff6bc6" providerId="ADAL" clId="{C72C4A01-0E7D-4DA5-8018-7C273702D827}" dt="2024-07-08T13:57:00.077" v="21" actId="5793"/>
      <pc:docMkLst>
        <pc:docMk/>
      </pc:docMkLst>
      <pc:sldChg chg="add">
        <pc:chgData name="MALLHI Simranjit" userId="98e75a12-1d8b-4801-a7e0-f87226ff6bc6" providerId="ADAL" clId="{C72C4A01-0E7D-4DA5-8018-7C273702D827}" dt="2024-06-26T21:14:56.103" v="5"/>
        <pc:sldMkLst>
          <pc:docMk/>
          <pc:sldMk cId="0" sldId="256"/>
        </pc:sldMkLst>
      </pc:sldChg>
      <pc:sldChg chg="delSp new del mod">
        <pc:chgData name="MALLHI Simranjit" userId="98e75a12-1d8b-4801-a7e0-f87226ff6bc6" providerId="ADAL" clId="{C72C4A01-0E7D-4DA5-8018-7C273702D827}" dt="2024-06-26T21:14:02.972" v="3" actId="47"/>
        <pc:sldMkLst>
          <pc:docMk/>
          <pc:sldMk cId="1036881593" sldId="256"/>
        </pc:sldMkLst>
        <pc:spChg chg="del">
          <ac:chgData name="MALLHI Simranjit" userId="98e75a12-1d8b-4801-a7e0-f87226ff6bc6" providerId="ADAL" clId="{C72C4A01-0E7D-4DA5-8018-7C273702D827}" dt="2024-06-26T21:06:55.946" v="1" actId="478"/>
          <ac:spMkLst>
            <pc:docMk/>
            <pc:sldMk cId="1036881593" sldId="256"/>
            <ac:spMk id="2" creationId="{06741842-F511-9F7E-A55A-8F011EB70CF0}"/>
          </ac:spMkLst>
        </pc:spChg>
        <pc:spChg chg="del">
          <ac:chgData name="MALLHI Simranjit" userId="98e75a12-1d8b-4801-a7e0-f87226ff6bc6" providerId="ADAL" clId="{C72C4A01-0E7D-4DA5-8018-7C273702D827}" dt="2024-06-26T21:06:55.946" v="1" actId="478"/>
          <ac:spMkLst>
            <pc:docMk/>
            <pc:sldMk cId="1036881593" sldId="256"/>
            <ac:spMk id="3" creationId="{C427EF70-4B1E-4AFF-1D37-E001ED823B69}"/>
          </ac:spMkLst>
        </pc:spChg>
      </pc:sldChg>
      <pc:sldChg chg="add">
        <pc:chgData name="MALLHI Simranjit" userId="98e75a12-1d8b-4801-a7e0-f87226ff6bc6" providerId="ADAL" clId="{C72C4A01-0E7D-4DA5-8018-7C273702D827}" dt="2024-06-26T21:16:05.168" v="9"/>
        <pc:sldMkLst>
          <pc:docMk/>
          <pc:sldMk cId="0" sldId="267"/>
        </pc:sldMkLst>
      </pc:sldChg>
      <pc:sldChg chg="add">
        <pc:chgData name="MALLHI Simranjit" userId="98e75a12-1d8b-4801-a7e0-f87226ff6bc6" providerId="ADAL" clId="{C72C4A01-0E7D-4DA5-8018-7C273702D827}" dt="2024-06-26T21:14:56.103" v="5"/>
        <pc:sldMkLst>
          <pc:docMk/>
          <pc:sldMk cId="0" sldId="274"/>
        </pc:sldMkLst>
      </pc:sldChg>
      <pc:sldChg chg="add">
        <pc:chgData name="MALLHI Simranjit" userId="98e75a12-1d8b-4801-a7e0-f87226ff6bc6" providerId="ADAL" clId="{C72C4A01-0E7D-4DA5-8018-7C273702D827}" dt="2024-06-26T21:16:42.225" v="13"/>
        <pc:sldMkLst>
          <pc:docMk/>
          <pc:sldMk cId="3664409820" sldId="2147377147"/>
        </pc:sldMkLst>
      </pc:sldChg>
      <pc:sldChg chg="add">
        <pc:chgData name="MALLHI Simranjit" userId="98e75a12-1d8b-4801-a7e0-f87226ff6bc6" providerId="ADAL" clId="{C72C4A01-0E7D-4DA5-8018-7C273702D827}" dt="2024-06-26T21:14:00.049" v="2"/>
        <pc:sldMkLst>
          <pc:docMk/>
          <pc:sldMk cId="1969483971" sldId="2147377164"/>
        </pc:sldMkLst>
      </pc:sldChg>
      <pc:sldChg chg="add del">
        <pc:chgData name="MALLHI Simranjit" userId="98e75a12-1d8b-4801-a7e0-f87226ff6bc6" providerId="ADAL" clId="{C72C4A01-0E7D-4DA5-8018-7C273702D827}" dt="2024-06-26T21:16:27.976" v="12"/>
        <pc:sldMkLst>
          <pc:docMk/>
          <pc:sldMk cId="2512542065" sldId="2147377168"/>
        </pc:sldMkLst>
      </pc:sldChg>
      <pc:sldChg chg="add">
        <pc:chgData name="MALLHI Simranjit" userId="98e75a12-1d8b-4801-a7e0-f87226ff6bc6" providerId="ADAL" clId="{C72C4A01-0E7D-4DA5-8018-7C273702D827}" dt="2024-06-26T21:15:53.001" v="8"/>
        <pc:sldMkLst>
          <pc:docMk/>
          <pc:sldMk cId="1092517390" sldId="2147377171"/>
        </pc:sldMkLst>
      </pc:sldChg>
      <pc:sldChg chg="add">
        <pc:chgData name="MALLHI Simranjit" userId="98e75a12-1d8b-4801-a7e0-f87226ff6bc6" providerId="ADAL" clId="{C72C4A01-0E7D-4DA5-8018-7C273702D827}" dt="2024-06-26T21:15:14.222" v="6"/>
        <pc:sldMkLst>
          <pc:docMk/>
          <pc:sldMk cId="2568514011" sldId="2147377174"/>
        </pc:sldMkLst>
      </pc:sldChg>
      <pc:sldChg chg="add modNotesTx">
        <pc:chgData name="MALLHI Simranjit" userId="98e75a12-1d8b-4801-a7e0-f87226ff6bc6" providerId="ADAL" clId="{C72C4A01-0E7D-4DA5-8018-7C273702D827}" dt="2024-07-08T13:57:00.077" v="21" actId="5793"/>
        <pc:sldMkLst>
          <pc:docMk/>
          <pc:sldMk cId="3225485477" sldId="2147480101"/>
        </pc:sldMkLst>
      </pc:sldChg>
      <pc:sldChg chg="add">
        <pc:chgData name="MALLHI Simranjit" userId="98e75a12-1d8b-4801-a7e0-f87226ff6bc6" providerId="ADAL" clId="{C72C4A01-0E7D-4DA5-8018-7C273702D827}" dt="2024-06-26T21:14:00.049" v="2"/>
        <pc:sldMkLst>
          <pc:docMk/>
          <pc:sldMk cId="4032705977" sldId="2147480104"/>
        </pc:sldMkLst>
      </pc:sldChg>
      <pc:sldChg chg="add">
        <pc:chgData name="MALLHI Simranjit" userId="98e75a12-1d8b-4801-a7e0-f87226ff6bc6" providerId="ADAL" clId="{C72C4A01-0E7D-4DA5-8018-7C273702D827}" dt="2024-06-26T21:14:00.049" v="2"/>
        <pc:sldMkLst>
          <pc:docMk/>
          <pc:sldMk cId="4061536283" sldId="2147480106"/>
        </pc:sldMkLst>
      </pc:sldChg>
      <pc:sldChg chg="add del">
        <pc:chgData name="MALLHI Simranjit" userId="98e75a12-1d8b-4801-a7e0-f87226ff6bc6" providerId="ADAL" clId="{C72C4A01-0E7D-4DA5-8018-7C273702D827}" dt="2024-06-26T21:16:27.976" v="12"/>
        <pc:sldMkLst>
          <pc:docMk/>
          <pc:sldMk cId="619362278" sldId="2147480110"/>
        </pc:sldMkLst>
      </pc:sldChg>
      <pc:sldChg chg="add">
        <pc:chgData name="MALLHI Simranjit" userId="98e75a12-1d8b-4801-a7e0-f87226ff6bc6" providerId="ADAL" clId="{C72C4A01-0E7D-4DA5-8018-7C273702D827}" dt="2024-06-26T21:14:47.087" v="4"/>
        <pc:sldMkLst>
          <pc:docMk/>
          <pc:sldMk cId="4180156868" sldId="2147480114"/>
        </pc:sldMkLst>
      </pc:sldChg>
      <pc:sldChg chg="add">
        <pc:chgData name="MALLHI Simranjit" userId="98e75a12-1d8b-4801-a7e0-f87226ff6bc6" providerId="ADAL" clId="{C72C4A01-0E7D-4DA5-8018-7C273702D827}" dt="2024-06-26T21:14:47.087" v="4"/>
        <pc:sldMkLst>
          <pc:docMk/>
          <pc:sldMk cId="812576105" sldId="2147480115"/>
        </pc:sldMkLst>
      </pc:sldChg>
      <pc:sldChg chg="add">
        <pc:chgData name="MALLHI Simranjit" userId="98e75a12-1d8b-4801-a7e0-f87226ff6bc6" providerId="ADAL" clId="{C72C4A01-0E7D-4DA5-8018-7C273702D827}" dt="2024-06-26T21:15:53.001" v="8"/>
        <pc:sldMkLst>
          <pc:docMk/>
          <pc:sldMk cId="1430641085" sldId="2147480117"/>
        </pc:sldMkLst>
      </pc:sldChg>
      <pc:sldChg chg="add">
        <pc:chgData name="MALLHI Simranjit" userId="98e75a12-1d8b-4801-a7e0-f87226ff6bc6" providerId="ADAL" clId="{C72C4A01-0E7D-4DA5-8018-7C273702D827}" dt="2024-06-26T21:15:53.001" v="8"/>
        <pc:sldMkLst>
          <pc:docMk/>
          <pc:sldMk cId="4206934976" sldId="2147480120"/>
        </pc:sldMkLst>
      </pc:sldChg>
      <pc:sldChg chg="add">
        <pc:chgData name="MALLHI Simranjit" userId="98e75a12-1d8b-4801-a7e0-f87226ff6bc6" providerId="ADAL" clId="{C72C4A01-0E7D-4DA5-8018-7C273702D827}" dt="2024-06-26T21:15:14.222" v="6"/>
        <pc:sldMkLst>
          <pc:docMk/>
          <pc:sldMk cId="3132937828" sldId="2147480121"/>
        </pc:sldMkLst>
      </pc:sldChg>
      <pc:sldChg chg="add">
        <pc:chgData name="MALLHI Simranjit" userId="98e75a12-1d8b-4801-a7e0-f87226ff6bc6" providerId="ADAL" clId="{C72C4A01-0E7D-4DA5-8018-7C273702D827}" dt="2024-06-26T21:15:14.222" v="6"/>
        <pc:sldMkLst>
          <pc:docMk/>
          <pc:sldMk cId="3415447950" sldId="2147480122"/>
        </pc:sldMkLst>
      </pc:sldChg>
      <pc:sldChg chg="add">
        <pc:chgData name="MALLHI Simranjit" userId="98e75a12-1d8b-4801-a7e0-f87226ff6bc6" providerId="ADAL" clId="{C72C4A01-0E7D-4DA5-8018-7C273702D827}" dt="2024-06-26T21:16:49.432" v="14"/>
        <pc:sldMkLst>
          <pc:docMk/>
          <pc:sldMk cId="1113300137" sldId="2147480126"/>
        </pc:sldMkLst>
      </pc:sldChg>
      <pc:sldChg chg="add">
        <pc:chgData name="MALLHI Simranjit" userId="98e75a12-1d8b-4801-a7e0-f87226ff6bc6" providerId="ADAL" clId="{C72C4A01-0E7D-4DA5-8018-7C273702D827}" dt="2024-06-26T21:16:05.168" v="9"/>
        <pc:sldMkLst>
          <pc:docMk/>
          <pc:sldMk cId="3334244811" sldId="2147480131"/>
        </pc:sldMkLst>
      </pc:sldChg>
      <pc:sldChg chg="modSp add del mod">
        <pc:chgData name="MALLHI Simranjit" userId="98e75a12-1d8b-4801-a7e0-f87226ff6bc6" providerId="ADAL" clId="{C72C4A01-0E7D-4DA5-8018-7C273702D827}" dt="2024-07-02T18:28:22.890" v="17" actId="1076"/>
        <pc:sldMkLst>
          <pc:docMk/>
          <pc:sldMk cId="2520284016" sldId="2147480135"/>
        </pc:sldMkLst>
        <pc:spChg chg="mod">
          <ac:chgData name="MALLHI Simranjit" userId="98e75a12-1d8b-4801-a7e0-f87226ff6bc6" providerId="ADAL" clId="{C72C4A01-0E7D-4DA5-8018-7C273702D827}" dt="2024-07-02T18:28:21.228" v="15" actId="1076"/>
          <ac:spMkLst>
            <pc:docMk/>
            <pc:sldMk cId="2520284016" sldId="2147480135"/>
            <ac:spMk id="3" creationId="{4DF586C9-5553-E241-1D73-35746272825E}"/>
          </ac:spMkLst>
        </pc:spChg>
        <pc:picChg chg="mod">
          <ac:chgData name="MALLHI Simranjit" userId="98e75a12-1d8b-4801-a7e0-f87226ff6bc6" providerId="ADAL" clId="{C72C4A01-0E7D-4DA5-8018-7C273702D827}" dt="2024-07-02T18:28:22.890" v="17" actId="1076"/>
          <ac:picMkLst>
            <pc:docMk/>
            <pc:sldMk cId="2520284016" sldId="2147480135"/>
            <ac:picMk id="10" creationId="{DD94A7AF-8699-D1FE-E5E3-92EA507D9CDC}"/>
          </ac:picMkLst>
        </pc:picChg>
      </pc:sldChg>
      <pc:sldChg chg="add">
        <pc:chgData name="MALLHI Simranjit" userId="98e75a12-1d8b-4801-a7e0-f87226ff6bc6" providerId="ADAL" clId="{C72C4A01-0E7D-4DA5-8018-7C273702D827}" dt="2024-06-26T21:14:56.103" v="5"/>
        <pc:sldMkLst>
          <pc:docMk/>
          <pc:sldMk cId="2482095716" sldId="2147480136"/>
        </pc:sldMkLst>
      </pc:sldChg>
      <pc:sldChg chg="add">
        <pc:chgData name="MALLHI Simranjit" userId="98e75a12-1d8b-4801-a7e0-f87226ff6bc6" providerId="ADAL" clId="{C72C4A01-0E7D-4DA5-8018-7C273702D827}" dt="2024-06-26T21:16:05.168" v="9"/>
        <pc:sldMkLst>
          <pc:docMk/>
          <pc:sldMk cId="1500882663" sldId="2147480137"/>
        </pc:sldMkLst>
      </pc:sldChg>
      <pc:sldChg chg="add">
        <pc:chgData name="MALLHI Simranjit" userId="98e75a12-1d8b-4801-a7e0-f87226ff6bc6" providerId="ADAL" clId="{C72C4A01-0E7D-4DA5-8018-7C273702D827}" dt="2024-06-26T21:16:42.225" v="13"/>
        <pc:sldMkLst>
          <pc:docMk/>
          <pc:sldMk cId="933257415" sldId="2147480139"/>
        </pc:sldMkLst>
      </pc:sldChg>
      <pc:sldChg chg="add">
        <pc:chgData name="MALLHI Simranjit" userId="98e75a12-1d8b-4801-a7e0-f87226ff6bc6" providerId="ADAL" clId="{C72C4A01-0E7D-4DA5-8018-7C273702D827}" dt="2024-06-26T21:16:42.225" v="13"/>
        <pc:sldMkLst>
          <pc:docMk/>
          <pc:sldMk cId="935277354" sldId="2147480140"/>
        </pc:sldMkLst>
      </pc:sldChg>
      <pc:sldChg chg="add">
        <pc:chgData name="MALLHI Simranjit" userId="98e75a12-1d8b-4801-a7e0-f87226ff6bc6" providerId="ADAL" clId="{C72C4A01-0E7D-4DA5-8018-7C273702D827}" dt="2024-06-26T21:16:05.168" v="9"/>
        <pc:sldMkLst>
          <pc:docMk/>
          <pc:sldMk cId="3156181649" sldId="2147480141"/>
        </pc:sldMkLst>
      </pc:sldChg>
      <pc:sldChg chg="add">
        <pc:chgData name="MALLHI Simranjit" userId="98e75a12-1d8b-4801-a7e0-f87226ff6bc6" providerId="ADAL" clId="{C72C4A01-0E7D-4DA5-8018-7C273702D827}" dt="2024-06-26T21:16:42.225" v="13"/>
        <pc:sldMkLst>
          <pc:docMk/>
          <pc:sldMk cId="2288653297" sldId="2147480142"/>
        </pc:sldMkLst>
      </pc:sldChg>
      <pc:sldChg chg="add">
        <pc:chgData name="MALLHI Simranjit" userId="98e75a12-1d8b-4801-a7e0-f87226ff6bc6" providerId="ADAL" clId="{C72C4A01-0E7D-4DA5-8018-7C273702D827}" dt="2024-06-26T21:15:32.855" v="7"/>
        <pc:sldMkLst>
          <pc:docMk/>
          <pc:sldMk cId="609031824" sldId="2147480143"/>
        </pc:sldMkLst>
      </pc:sldChg>
      <pc:sldChg chg="add">
        <pc:chgData name="MALLHI Simranjit" userId="98e75a12-1d8b-4801-a7e0-f87226ff6bc6" providerId="ADAL" clId="{C72C4A01-0E7D-4DA5-8018-7C273702D827}" dt="2024-06-26T21:16:05.168" v="9"/>
        <pc:sldMkLst>
          <pc:docMk/>
          <pc:sldMk cId="3838658589" sldId="2147480144"/>
        </pc:sldMkLst>
      </pc:sldChg>
      <pc:sldChg chg="add">
        <pc:chgData name="MALLHI Simranjit" userId="98e75a12-1d8b-4801-a7e0-f87226ff6bc6" providerId="ADAL" clId="{C72C4A01-0E7D-4DA5-8018-7C273702D827}" dt="2024-06-26T21:15:32.855" v="7"/>
        <pc:sldMkLst>
          <pc:docMk/>
          <pc:sldMk cId="2815853423" sldId="2147480145"/>
        </pc:sldMkLst>
      </pc:sldChg>
      <pc:sldChg chg="add modNotesTx">
        <pc:chgData name="MALLHI Simranjit" userId="98e75a12-1d8b-4801-a7e0-f87226ff6bc6" providerId="ADAL" clId="{C72C4A01-0E7D-4DA5-8018-7C273702D827}" dt="2024-07-08T13:56:51.313" v="20" actId="20577"/>
        <pc:sldMkLst>
          <pc:docMk/>
          <pc:sldMk cId="199216658" sldId="2147480146"/>
        </pc:sldMkLst>
      </pc:sldChg>
      <pc:sldChg chg="add">
        <pc:chgData name="MALLHI Simranjit" userId="98e75a12-1d8b-4801-a7e0-f87226ff6bc6" providerId="ADAL" clId="{C72C4A01-0E7D-4DA5-8018-7C273702D827}" dt="2024-06-26T21:16:05.168" v="9"/>
        <pc:sldMkLst>
          <pc:docMk/>
          <pc:sldMk cId="110891200" sldId="2147480147"/>
        </pc:sldMkLst>
      </pc:sldChg>
      <pc:sldChg chg="add">
        <pc:chgData name="MALLHI Simranjit" userId="98e75a12-1d8b-4801-a7e0-f87226ff6bc6" providerId="ADAL" clId="{C72C4A01-0E7D-4DA5-8018-7C273702D827}" dt="2024-06-26T21:16:42.225" v="13"/>
        <pc:sldMkLst>
          <pc:docMk/>
          <pc:sldMk cId="3476874757" sldId="2147480148"/>
        </pc:sldMkLst>
      </pc:sldChg>
      <pc:sldChg chg="add">
        <pc:chgData name="MALLHI Simranjit" userId="98e75a12-1d8b-4801-a7e0-f87226ff6bc6" providerId="ADAL" clId="{C72C4A01-0E7D-4DA5-8018-7C273702D827}" dt="2024-06-26T21:16:42.225" v="13"/>
        <pc:sldMkLst>
          <pc:docMk/>
          <pc:sldMk cId="3466054972" sldId="2147480149"/>
        </pc:sldMkLst>
      </pc:sldChg>
      <pc:sldChg chg="add del">
        <pc:chgData name="MALLHI Simranjit" userId="98e75a12-1d8b-4801-a7e0-f87226ff6bc6" providerId="ADAL" clId="{C72C4A01-0E7D-4DA5-8018-7C273702D827}" dt="2024-07-03T14:57:51.397" v="19"/>
        <pc:sldMkLst>
          <pc:docMk/>
          <pc:sldMk cId="850995869" sldId="214748015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0AAE51-851D-4523-A7F7-742A6CDC7780}" type="datetimeFigureOut">
              <a:rPr lang="en-US" smtClean="0"/>
              <a:t>7/8/2024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16CF86-920F-4246-92BC-5A87753CC161}" type="slidenum">
              <a:rPr lang="en-US" smtClean="0"/>
              <a:t>‹#›</a:t>
            </a:fld>
            <a:endParaRPr lang="en-US"/>
          </a:p>
        </p:txBody>
      </p:sp>
    </p:spTree>
    <p:extLst>
      <p:ext uri="{BB962C8B-B14F-4D97-AF65-F5344CB8AC3E}">
        <p14:creationId xmlns:p14="http://schemas.microsoft.com/office/powerpoint/2010/main" val="2547878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000000"/>
              </a:solidFill>
              <a:effectLst/>
              <a:latin typeface="Helvetica Now Display Regular"/>
            </a:endParaRPr>
          </a:p>
        </p:txBody>
      </p:sp>
      <p:sp>
        <p:nvSpPr>
          <p:cNvPr id="4" name="Slide Number Placeholder 3"/>
          <p:cNvSpPr>
            <a:spLocks noGrp="1"/>
          </p:cNvSpPr>
          <p:nvPr>
            <p:ph type="sldNum" sz="quarter" idx="5"/>
          </p:nvPr>
        </p:nvSpPr>
        <p:spPr/>
        <p:txBody>
          <a:bodyPr/>
          <a:lstStyle/>
          <a:p>
            <a:fld id="{324FD160-EC5D-4045-9189-06501FAAB176}" type="slidenum">
              <a:rPr lang="en-US" smtClean="0"/>
              <a:t>8</a:t>
            </a:fld>
            <a:endParaRPr lang="en-US"/>
          </a:p>
        </p:txBody>
      </p:sp>
    </p:spTree>
    <p:extLst>
      <p:ext uri="{BB962C8B-B14F-4D97-AF65-F5344CB8AC3E}">
        <p14:creationId xmlns:p14="http://schemas.microsoft.com/office/powerpoint/2010/main" val="729138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9</a:t>
            </a:fld>
            <a:endParaRPr lang="en-US"/>
          </a:p>
        </p:txBody>
      </p:sp>
    </p:spTree>
    <p:extLst>
      <p:ext uri="{BB962C8B-B14F-4D97-AF65-F5344CB8AC3E}">
        <p14:creationId xmlns:p14="http://schemas.microsoft.com/office/powerpoint/2010/main" val="2597864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11</a:t>
            </a:fld>
            <a:endParaRPr lang="en-US"/>
          </a:p>
        </p:txBody>
      </p:sp>
    </p:spTree>
    <p:extLst>
      <p:ext uri="{BB962C8B-B14F-4D97-AF65-F5344CB8AC3E}">
        <p14:creationId xmlns:p14="http://schemas.microsoft.com/office/powerpoint/2010/main" val="1745901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12</a:t>
            </a:fld>
            <a:endParaRPr lang="en-US"/>
          </a:p>
        </p:txBody>
      </p:sp>
    </p:spTree>
    <p:extLst>
      <p:ext uri="{BB962C8B-B14F-4D97-AF65-F5344CB8AC3E}">
        <p14:creationId xmlns:p14="http://schemas.microsoft.com/office/powerpoint/2010/main" val="1714033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13</a:t>
            </a:fld>
            <a:endParaRPr lang="en-US"/>
          </a:p>
        </p:txBody>
      </p:sp>
    </p:spTree>
    <p:extLst>
      <p:ext uri="{BB962C8B-B14F-4D97-AF65-F5344CB8AC3E}">
        <p14:creationId xmlns:p14="http://schemas.microsoft.com/office/powerpoint/2010/main" val="1905391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15</a:t>
            </a:fld>
            <a:endParaRPr lang="en-US"/>
          </a:p>
        </p:txBody>
      </p:sp>
    </p:spTree>
    <p:extLst>
      <p:ext uri="{BB962C8B-B14F-4D97-AF65-F5344CB8AC3E}">
        <p14:creationId xmlns:p14="http://schemas.microsoft.com/office/powerpoint/2010/main" val="2688217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357449C3-CCAC-4865-B830-9D9FFEC20505}" type="slidenum">
              <a:rPr lang="en-US" smtClean="0"/>
              <a:t>18</a:t>
            </a:fld>
            <a:endParaRPr lang="en-US"/>
          </a:p>
        </p:txBody>
      </p:sp>
    </p:spTree>
    <p:extLst>
      <p:ext uri="{BB962C8B-B14F-4D97-AF65-F5344CB8AC3E}">
        <p14:creationId xmlns:p14="http://schemas.microsoft.com/office/powerpoint/2010/main" val="4237140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21</a:t>
            </a:fld>
            <a:endParaRPr lang="en-US"/>
          </a:p>
        </p:txBody>
      </p:sp>
    </p:spTree>
    <p:extLst>
      <p:ext uri="{BB962C8B-B14F-4D97-AF65-F5344CB8AC3E}">
        <p14:creationId xmlns:p14="http://schemas.microsoft.com/office/powerpoint/2010/main" val="3719369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11517-1EEB-43F6-E27D-AECE786999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9ABBAE-5E6B-17A4-3DE2-408FD26D04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F8790F-A998-58E9-0E85-BFF431D31C70}"/>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5" name="Footer Placeholder 4">
            <a:extLst>
              <a:ext uri="{FF2B5EF4-FFF2-40B4-BE49-F238E27FC236}">
                <a16:creationId xmlns:a16="http://schemas.microsoft.com/office/drawing/2014/main" id="{9350B574-6282-32FE-C789-4B09803579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EA7E53-E4C8-C7C6-D998-B6910775DC31}"/>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964954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BE8B2-64E9-12AA-707F-F23D5E558D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DD2476-E058-E612-3556-B32A75DEF4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57493C-D099-DD58-C001-1D8ECC63D444}"/>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5" name="Footer Placeholder 4">
            <a:extLst>
              <a:ext uri="{FF2B5EF4-FFF2-40B4-BE49-F238E27FC236}">
                <a16:creationId xmlns:a16="http://schemas.microsoft.com/office/drawing/2014/main" id="{9CC210E9-4ABC-801A-2583-95E8B5BB21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FD0AC-D71D-C2A4-62B7-55D854D03A36}"/>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1197272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19DE9C-65A3-9A00-C52D-F51C9002A8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79802F-2D06-00DF-DF00-F7266BDFA7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ACEBFE-9B39-974E-FAFB-816103E907E6}"/>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5" name="Footer Placeholder 4">
            <a:extLst>
              <a:ext uri="{FF2B5EF4-FFF2-40B4-BE49-F238E27FC236}">
                <a16:creationId xmlns:a16="http://schemas.microsoft.com/office/drawing/2014/main" id="{BA7A562A-EA47-D51A-FE01-D3302D267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706ADA-EED4-9249-0B16-94A874F6D293}"/>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672573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918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1D2A-4D51-329B-B7FC-24CA477974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1E3CDA-D412-196B-567D-47332FF8CB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5EDFC7-B32E-4A31-1611-EA73220DA478}"/>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5" name="Footer Placeholder 4">
            <a:extLst>
              <a:ext uri="{FF2B5EF4-FFF2-40B4-BE49-F238E27FC236}">
                <a16:creationId xmlns:a16="http://schemas.microsoft.com/office/drawing/2014/main" id="{2723EB05-1EED-5C41-9B2A-28FC70B18E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D59D9-E342-D10A-BA3E-1E3B2DD33AAF}"/>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373433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83766-54AC-49B6-4534-E65827136A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3AC115-B544-AEA5-0CC6-7DAC825D3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C97233-4759-8D37-F9D9-A7D7893042E7}"/>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5" name="Footer Placeholder 4">
            <a:extLst>
              <a:ext uri="{FF2B5EF4-FFF2-40B4-BE49-F238E27FC236}">
                <a16:creationId xmlns:a16="http://schemas.microsoft.com/office/drawing/2014/main" id="{CBA7E81A-4CCC-39B9-7F56-C0D9C688D9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529A86-D225-A718-BC73-7AEC5D224B25}"/>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404873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02842-69B3-658B-B404-1E7FCC7D1F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D161C2-BFCE-620D-5A7E-E93F5ED9BE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A56D7D-BA7C-070D-6E44-F0316A734A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365D60-C54F-B02F-3309-B2385293FC36}"/>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6" name="Footer Placeholder 5">
            <a:extLst>
              <a:ext uri="{FF2B5EF4-FFF2-40B4-BE49-F238E27FC236}">
                <a16:creationId xmlns:a16="http://schemas.microsoft.com/office/drawing/2014/main" id="{F0AFF4AB-D86E-A4B9-D3FE-05C89A4AEC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304E8D-52FA-FD0A-E510-DBAD8F41FDEB}"/>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303969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12489-3D1E-B35A-E6D9-4E3B941F08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1C2540-9A16-F39F-7AAC-01210B117F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C8EACD-BC8A-AABD-3D37-546E9B6529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5DE98A-67C2-83E9-ECE5-6AED9D1A68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4C384A-3795-210F-18F0-D5679D5AF0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222F1B-5DF6-D19B-0B90-6F6D92904766}"/>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8" name="Footer Placeholder 7">
            <a:extLst>
              <a:ext uri="{FF2B5EF4-FFF2-40B4-BE49-F238E27FC236}">
                <a16:creationId xmlns:a16="http://schemas.microsoft.com/office/drawing/2014/main" id="{F647372C-F6FE-0679-E783-25F4C96796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0DA249E-33D6-6B07-ADE2-40040F51185C}"/>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196500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27510-CD18-513F-5C18-94A5C354AC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373B23-03C9-0E81-0DBF-C169B7106567}"/>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4" name="Footer Placeholder 3">
            <a:extLst>
              <a:ext uri="{FF2B5EF4-FFF2-40B4-BE49-F238E27FC236}">
                <a16:creationId xmlns:a16="http://schemas.microsoft.com/office/drawing/2014/main" id="{01CC7F50-0653-BAB3-441E-D04941F2C2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A2EC2D-5802-1265-609E-C92929EC08B1}"/>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1405801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A6D5CF-6CCD-7CE2-438E-B67850291A45}"/>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3" name="Footer Placeholder 2">
            <a:extLst>
              <a:ext uri="{FF2B5EF4-FFF2-40B4-BE49-F238E27FC236}">
                <a16:creationId xmlns:a16="http://schemas.microsoft.com/office/drawing/2014/main" id="{D5E1D3F1-4A52-1D3E-082A-9F180F13F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E595C8-D390-0356-DDA2-16425EC3B87D}"/>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539399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11A2E-535E-12D5-4C96-8CB2938ED3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1804A3-1CBA-5663-4008-48D6949DFC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21EAB4-F1DD-4975-32A7-ABA94767D8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1DCF9A-4F74-8436-8990-08F7A3DD2BB5}"/>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6" name="Footer Placeholder 5">
            <a:extLst>
              <a:ext uri="{FF2B5EF4-FFF2-40B4-BE49-F238E27FC236}">
                <a16:creationId xmlns:a16="http://schemas.microsoft.com/office/drawing/2014/main" id="{632E87C8-EBC1-AEA2-57B4-347D10065E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119D5A-E9C5-A20B-157D-CB9387968948}"/>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472560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BD730-6258-5D57-4FFF-A9393914A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3A49B8-F6B0-E8C8-9725-1E85213A2F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69F20D-3B11-D46E-6EBA-981BDE868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2BCC5-4B78-281A-09FE-551321A130C7}"/>
              </a:ext>
            </a:extLst>
          </p:cNvPr>
          <p:cNvSpPr>
            <a:spLocks noGrp="1"/>
          </p:cNvSpPr>
          <p:nvPr>
            <p:ph type="dt" sz="half" idx="10"/>
          </p:nvPr>
        </p:nvSpPr>
        <p:spPr/>
        <p:txBody>
          <a:bodyPr/>
          <a:lstStyle/>
          <a:p>
            <a:fld id="{71B81DBF-0FE2-4F47-A56F-7BBADDBB323D}" type="datetimeFigureOut">
              <a:rPr lang="en-US" smtClean="0"/>
              <a:t>7/8/2024</a:t>
            </a:fld>
            <a:endParaRPr lang="en-US"/>
          </a:p>
        </p:txBody>
      </p:sp>
      <p:sp>
        <p:nvSpPr>
          <p:cNvPr id="6" name="Footer Placeholder 5">
            <a:extLst>
              <a:ext uri="{FF2B5EF4-FFF2-40B4-BE49-F238E27FC236}">
                <a16:creationId xmlns:a16="http://schemas.microsoft.com/office/drawing/2014/main" id="{74A962B2-68C5-6F27-F8B6-9846B3E23D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B9DE1C-B013-6CB5-621A-8E9094712724}"/>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524068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CFB87D-3299-DB19-EAC6-0A6757DB2E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B83805B-90BA-4275-75F8-1F59111FB6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7F465-02EA-45D1-3ACB-0233D8A8CF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B81DBF-0FE2-4F47-A56F-7BBADDBB323D}" type="datetimeFigureOut">
              <a:rPr lang="en-US" smtClean="0"/>
              <a:t>7/8/2024</a:t>
            </a:fld>
            <a:endParaRPr lang="en-US"/>
          </a:p>
        </p:txBody>
      </p:sp>
      <p:sp>
        <p:nvSpPr>
          <p:cNvPr id="5" name="Footer Placeholder 4">
            <a:extLst>
              <a:ext uri="{FF2B5EF4-FFF2-40B4-BE49-F238E27FC236}">
                <a16:creationId xmlns:a16="http://schemas.microsoft.com/office/drawing/2014/main" id="{17C8F7C3-147C-6A1E-D46E-5029B2F100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D0E292-7BBE-7D21-E3FA-57ED802E28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181E6-9493-454A-8723-C1C5D48B0419}" type="slidenum">
              <a:rPr lang="en-US" smtClean="0"/>
              <a:t>‹#›</a:t>
            </a:fld>
            <a:endParaRPr lang="en-US"/>
          </a:p>
        </p:txBody>
      </p:sp>
      <p:sp>
        <p:nvSpPr>
          <p:cNvPr id="8" name="TextBox 7">
            <a:extLst>
              <a:ext uri="{FF2B5EF4-FFF2-40B4-BE49-F238E27FC236}">
                <a16:creationId xmlns:a16="http://schemas.microsoft.com/office/drawing/2014/main" id="{521AE668-0FCC-5315-9B32-B2081A707434}"/>
              </a:ext>
            </a:extLst>
          </p:cNvPr>
          <p:cNvSpPr txBox="1"/>
          <p:nvPr userDrawn="1">
            <p:extLst>
              <p:ext uri="{1162E1C5-73C7-4A58-AE30-91384D911F3F}">
                <p184:classification xmlns:p184="http://schemas.microsoft.com/office/powerpoint/2018/4/main" val="ftr"/>
              </p:ext>
            </p:extLst>
          </p:nvPr>
        </p:nvSpPr>
        <p:spPr>
          <a:xfrm>
            <a:off x="5673725" y="6530340"/>
            <a:ext cx="876300" cy="137160"/>
          </a:xfrm>
          <a:prstGeom prst="rect">
            <a:avLst/>
          </a:prstGeom>
        </p:spPr>
        <p:txBody>
          <a:bodyPr horzOverflow="overflow" lIns="0" tIns="0" rIns="0" bIns="0">
            <a:spAutoFit/>
          </a:bodyPr>
          <a:lstStyle/>
          <a:p>
            <a:pPr algn="l"/>
            <a:r>
              <a:rPr lang="en-US" sz="900">
                <a:solidFill>
                  <a:srgbClr val="008000"/>
                </a:solidFill>
                <a:latin typeface="arial" panose="020B0604020202020204" pitchFamily="34" charset="0"/>
                <a:cs typeface="arial" panose="020B0604020202020204" pitchFamily="34" charset="0"/>
              </a:rPr>
              <a:t>C1 - Internal use</a:t>
            </a:r>
          </a:p>
        </p:txBody>
      </p:sp>
    </p:spTree>
    <p:extLst>
      <p:ext uri="{BB962C8B-B14F-4D97-AF65-F5344CB8AC3E}">
        <p14:creationId xmlns:p14="http://schemas.microsoft.com/office/powerpoint/2010/main" val="18650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52.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image" Target="../media/image45.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png"/><Relationship Id="rId4" Type="http://schemas.openxmlformats.org/officeDocument/2006/relationships/hyperlink" Target="http://www.redkenpro.com/education/gloss-boss" TargetMode="External"/><Relationship Id="rId9" Type="http://schemas.openxmlformats.org/officeDocument/2006/relationships/image" Target="../media/image57.png"/><Relationship Id="rId1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71.jpg"/><Relationship Id="rId13"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70.jpg"/><Relationship Id="rId12" Type="http://schemas.openxmlformats.org/officeDocument/2006/relationships/image" Target="../media/image7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jpg"/><Relationship Id="rId10" Type="http://schemas.openxmlformats.org/officeDocument/2006/relationships/image" Target="../media/image73.png"/><Relationship Id="rId4" Type="http://schemas.openxmlformats.org/officeDocument/2006/relationships/image" Target="../media/image67.jpg"/><Relationship Id="rId9" Type="http://schemas.openxmlformats.org/officeDocument/2006/relationships/image" Target="../media/image72.jpg"/></Relationships>
</file>

<file path=ppt/slides/_rels/slide1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jpg"/><Relationship Id="rId7" Type="http://schemas.openxmlformats.org/officeDocument/2006/relationships/image" Target="../media/image8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3.jp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86.png"/></Relationships>
</file>

<file path=ppt/slides/_rels/slide1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1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4.jpg"/><Relationship Id="rId4" Type="http://schemas.openxmlformats.org/officeDocument/2006/relationships/image" Target="../media/image93.jpg"/></Relationships>
</file>

<file path=ppt/slides/_rels/slide19.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jp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emf"/><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emf"/><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09.jpg"/><Relationship Id="rId13" Type="http://schemas.openxmlformats.org/officeDocument/2006/relationships/image" Target="../media/image114.png"/><Relationship Id="rId3" Type="http://schemas.openxmlformats.org/officeDocument/2006/relationships/image" Target="../media/image104.jpeg"/><Relationship Id="rId7" Type="http://schemas.openxmlformats.org/officeDocument/2006/relationships/image" Target="../media/image108.png"/><Relationship Id="rId12" Type="http://schemas.openxmlformats.org/officeDocument/2006/relationships/image" Target="../media/image11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112.jpg"/><Relationship Id="rId5" Type="http://schemas.openxmlformats.org/officeDocument/2006/relationships/image" Target="../media/image106.png"/><Relationship Id="rId10" Type="http://schemas.openxmlformats.org/officeDocument/2006/relationships/image" Target="../media/image111.jpg"/><Relationship Id="rId4" Type="http://schemas.openxmlformats.org/officeDocument/2006/relationships/image" Target="../media/image105.png"/><Relationship Id="rId9" Type="http://schemas.openxmlformats.org/officeDocument/2006/relationships/image" Target="../media/image110.jpg"/><Relationship Id="rId14" Type="http://schemas.openxmlformats.org/officeDocument/2006/relationships/image" Target="../media/image115.png"/></Relationships>
</file>

<file path=ppt/slides/_rels/slide22.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png"/><Relationship Id="rId1" Type="http://schemas.openxmlformats.org/officeDocument/2006/relationships/slideLayout" Target="../slideLayouts/slideLayout7.xml"/><Relationship Id="rId5" Type="http://schemas.openxmlformats.org/officeDocument/2006/relationships/image" Target="../media/image119.jpg"/><Relationship Id="rId4" Type="http://schemas.openxmlformats.org/officeDocument/2006/relationships/image" Target="../media/image118.jpg"/></Relationships>
</file>

<file path=ppt/slides/_rels/slide23.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20.jpg"/><Relationship Id="rId1" Type="http://schemas.openxmlformats.org/officeDocument/2006/relationships/slideLayout" Target="../slideLayouts/slideLayout7.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24.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image" Target="../media/image126.jpg"/><Relationship Id="rId1" Type="http://schemas.openxmlformats.org/officeDocument/2006/relationships/slideLayout" Target="../slideLayouts/slideLayout7.xml"/><Relationship Id="rId4" Type="http://schemas.openxmlformats.org/officeDocument/2006/relationships/image" Target="../media/image128.jpg"/></Relationships>
</file>

<file path=ppt/slides/_rels/slide25.xml.rels><?xml version="1.0" encoding="UTF-8" standalone="yes"?>
<Relationships xmlns="http://schemas.openxmlformats.org/package/2006/relationships"><Relationship Id="rId8" Type="http://schemas.openxmlformats.org/officeDocument/2006/relationships/image" Target="../media/image135.jpg"/><Relationship Id="rId13" Type="http://schemas.openxmlformats.org/officeDocument/2006/relationships/image" Target="../media/image140.jpg"/><Relationship Id="rId3" Type="http://schemas.openxmlformats.org/officeDocument/2006/relationships/image" Target="../media/image130.png"/><Relationship Id="rId7" Type="http://schemas.openxmlformats.org/officeDocument/2006/relationships/image" Target="../media/image134.jpg"/><Relationship Id="rId12" Type="http://schemas.openxmlformats.org/officeDocument/2006/relationships/image" Target="../media/image139.jpg"/><Relationship Id="rId2" Type="http://schemas.openxmlformats.org/officeDocument/2006/relationships/image" Target="../media/image129.png"/><Relationship Id="rId1" Type="http://schemas.openxmlformats.org/officeDocument/2006/relationships/slideLayout" Target="../slideLayouts/slideLayout7.xml"/><Relationship Id="rId6" Type="http://schemas.openxmlformats.org/officeDocument/2006/relationships/image" Target="../media/image133.jpg"/><Relationship Id="rId11" Type="http://schemas.openxmlformats.org/officeDocument/2006/relationships/image" Target="../media/image138.jpg"/><Relationship Id="rId5" Type="http://schemas.openxmlformats.org/officeDocument/2006/relationships/image" Target="../media/image132.png"/><Relationship Id="rId10" Type="http://schemas.openxmlformats.org/officeDocument/2006/relationships/image" Target="../media/image137.jpg"/><Relationship Id="rId4" Type="http://schemas.openxmlformats.org/officeDocument/2006/relationships/image" Target="../media/image131.png"/><Relationship Id="rId9" Type="http://schemas.openxmlformats.org/officeDocument/2006/relationships/image" Target="../media/image136.jpg"/></Relationships>
</file>

<file path=ppt/slides/_rels/slide26.xml.rels><?xml version="1.0" encoding="UTF-8" standalone="yes"?>
<Relationships xmlns="http://schemas.openxmlformats.org/package/2006/relationships"><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image" Target="../media/image141.png"/><Relationship Id="rId1" Type="http://schemas.openxmlformats.org/officeDocument/2006/relationships/slideLayout" Target="../slideLayouts/slideLayout7.xml"/><Relationship Id="rId6" Type="http://schemas.openxmlformats.org/officeDocument/2006/relationships/image" Target="../media/image145.png"/><Relationship Id="rId5" Type="http://schemas.openxmlformats.org/officeDocument/2006/relationships/image" Target="../media/image144.jpg"/><Relationship Id="rId4" Type="http://schemas.openxmlformats.org/officeDocument/2006/relationships/image" Target="../media/image143.png"/></Relationships>
</file>

<file path=ppt/slides/_rels/slide27.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image" Target="../media/image158.png"/><Relationship Id="rId3" Type="http://schemas.openxmlformats.org/officeDocument/2006/relationships/image" Target="../media/image148.png"/><Relationship Id="rId7" Type="http://schemas.openxmlformats.org/officeDocument/2006/relationships/image" Target="../media/image152.png"/><Relationship Id="rId12" Type="http://schemas.openxmlformats.org/officeDocument/2006/relationships/image" Target="../media/image157.png"/><Relationship Id="rId2" Type="http://schemas.openxmlformats.org/officeDocument/2006/relationships/image" Target="../media/image147.png"/><Relationship Id="rId16" Type="http://schemas.openxmlformats.org/officeDocument/2006/relationships/image" Target="../media/image161.tif"/><Relationship Id="rId1" Type="http://schemas.openxmlformats.org/officeDocument/2006/relationships/slideLayout" Target="../slideLayouts/slideLayout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5" Type="http://schemas.openxmlformats.org/officeDocument/2006/relationships/image" Target="../media/image16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 Id="rId14" Type="http://schemas.openxmlformats.org/officeDocument/2006/relationships/image" Target="../media/image159.png"/></Relationships>
</file>

<file path=ppt/slides/_rels/slide28.xml.rels><?xml version="1.0" encoding="UTF-8" standalone="yes"?>
<Relationships xmlns="http://schemas.openxmlformats.org/package/2006/relationships"><Relationship Id="rId2" Type="http://schemas.openxmlformats.org/officeDocument/2006/relationships/image" Target="../media/image16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jpe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jpeg"/><Relationship Id="rId4" Type="http://schemas.openxmlformats.org/officeDocument/2006/relationships/image" Target="../media/image19.emf"/><Relationship Id="rId9" Type="http://schemas.openxmlformats.org/officeDocument/2006/relationships/image" Target="../media/image24.emf"/></Relationships>
</file>

<file path=ppt/slides/_rels/slide30.xml.rels><?xml version="1.0" encoding="UTF-8" standalone="yes"?>
<Relationships xmlns="http://schemas.openxmlformats.org/package/2006/relationships"><Relationship Id="rId13" Type="http://schemas.openxmlformats.org/officeDocument/2006/relationships/image" Target="../media/image176.png"/><Relationship Id="rId18" Type="http://schemas.openxmlformats.org/officeDocument/2006/relationships/image" Target="../media/image181.png"/><Relationship Id="rId26" Type="http://schemas.openxmlformats.org/officeDocument/2006/relationships/image" Target="../media/image189.png"/><Relationship Id="rId39" Type="http://schemas.openxmlformats.org/officeDocument/2006/relationships/image" Target="../media/image202.png"/><Relationship Id="rId21" Type="http://schemas.openxmlformats.org/officeDocument/2006/relationships/image" Target="../media/image184.png"/><Relationship Id="rId34" Type="http://schemas.openxmlformats.org/officeDocument/2006/relationships/image" Target="../media/image197.png"/><Relationship Id="rId42" Type="http://schemas.openxmlformats.org/officeDocument/2006/relationships/image" Target="../media/image205.png"/><Relationship Id="rId47" Type="http://schemas.openxmlformats.org/officeDocument/2006/relationships/image" Target="../media/image210.png"/><Relationship Id="rId50" Type="http://schemas.openxmlformats.org/officeDocument/2006/relationships/image" Target="../media/image213.png"/><Relationship Id="rId55" Type="http://schemas.openxmlformats.org/officeDocument/2006/relationships/image" Target="../media/image218.png"/><Relationship Id="rId7" Type="http://schemas.openxmlformats.org/officeDocument/2006/relationships/image" Target="../media/image170.png"/><Relationship Id="rId2" Type="http://schemas.openxmlformats.org/officeDocument/2006/relationships/image" Target="../media/image165.png"/><Relationship Id="rId16" Type="http://schemas.openxmlformats.org/officeDocument/2006/relationships/image" Target="../media/image179.png"/><Relationship Id="rId29" Type="http://schemas.openxmlformats.org/officeDocument/2006/relationships/image" Target="../media/image192.png"/><Relationship Id="rId11" Type="http://schemas.openxmlformats.org/officeDocument/2006/relationships/image" Target="../media/image174.png"/><Relationship Id="rId24" Type="http://schemas.openxmlformats.org/officeDocument/2006/relationships/image" Target="../media/image187.png"/><Relationship Id="rId32" Type="http://schemas.openxmlformats.org/officeDocument/2006/relationships/image" Target="../media/image195.png"/><Relationship Id="rId37" Type="http://schemas.openxmlformats.org/officeDocument/2006/relationships/image" Target="../media/image200.png"/><Relationship Id="rId40" Type="http://schemas.openxmlformats.org/officeDocument/2006/relationships/image" Target="../media/image203.png"/><Relationship Id="rId45" Type="http://schemas.openxmlformats.org/officeDocument/2006/relationships/image" Target="../media/image208.png"/><Relationship Id="rId53" Type="http://schemas.openxmlformats.org/officeDocument/2006/relationships/image" Target="../media/image216.png"/><Relationship Id="rId58" Type="http://schemas.openxmlformats.org/officeDocument/2006/relationships/image" Target="../media/image221.png"/><Relationship Id="rId5" Type="http://schemas.openxmlformats.org/officeDocument/2006/relationships/image" Target="../media/image168.png"/><Relationship Id="rId19" Type="http://schemas.openxmlformats.org/officeDocument/2006/relationships/image" Target="../media/image182.png"/><Relationship Id="rId4" Type="http://schemas.openxmlformats.org/officeDocument/2006/relationships/image" Target="../media/image167.png"/><Relationship Id="rId9" Type="http://schemas.openxmlformats.org/officeDocument/2006/relationships/image" Target="../media/image172.png"/><Relationship Id="rId14" Type="http://schemas.openxmlformats.org/officeDocument/2006/relationships/image" Target="../media/image177.png"/><Relationship Id="rId22" Type="http://schemas.openxmlformats.org/officeDocument/2006/relationships/image" Target="../media/image185.png"/><Relationship Id="rId27" Type="http://schemas.openxmlformats.org/officeDocument/2006/relationships/image" Target="../media/image190.png"/><Relationship Id="rId30" Type="http://schemas.openxmlformats.org/officeDocument/2006/relationships/image" Target="../media/image193.png"/><Relationship Id="rId35" Type="http://schemas.openxmlformats.org/officeDocument/2006/relationships/image" Target="../media/image198.png"/><Relationship Id="rId43" Type="http://schemas.openxmlformats.org/officeDocument/2006/relationships/image" Target="../media/image206.png"/><Relationship Id="rId48" Type="http://schemas.openxmlformats.org/officeDocument/2006/relationships/image" Target="../media/image211.png"/><Relationship Id="rId56" Type="http://schemas.openxmlformats.org/officeDocument/2006/relationships/image" Target="../media/image219.png"/><Relationship Id="rId8" Type="http://schemas.openxmlformats.org/officeDocument/2006/relationships/image" Target="../media/image171.png"/><Relationship Id="rId51" Type="http://schemas.openxmlformats.org/officeDocument/2006/relationships/image" Target="../media/image214.png"/><Relationship Id="rId3" Type="http://schemas.openxmlformats.org/officeDocument/2006/relationships/image" Target="../media/image166.png"/><Relationship Id="rId12" Type="http://schemas.openxmlformats.org/officeDocument/2006/relationships/image" Target="../media/image175.png"/><Relationship Id="rId17" Type="http://schemas.openxmlformats.org/officeDocument/2006/relationships/image" Target="../media/image180.png"/><Relationship Id="rId25" Type="http://schemas.openxmlformats.org/officeDocument/2006/relationships/image" Target="../media/image188.png"/><Relationship Id="rId33" Type="http://schemas.openxmlformats.org/officeDocument/2006/relationships/image" Target="../media/image196.png"/><Relationship Id="rId38" Type="http://schemas.openxmlformats.org/officeDocument/2006/relationships/image" Target="../media/image201.png"/><Relationship Id="rId46" Type="http://schemas.openxmlformats.org/officeDocument/2006/relationships/image" Target="../media/image209.png"/><Relationship Id="rId59" Type="http://schemas.openxmlformats.org/officeDocument/2006/relationships/image" Target="../media/image222.png"/><Relationship Id="rId20" Type="http://schemas.openxmlformats.org/officeDocument/2006/relationships/image" Target="../media/image183.png"/><Relationship Id="rId41" Type="http://schemas.openxmlformats.org/officeDocument/2006/relationships/image" Target="../media/image204.png"/><Relationship Id="rId54" Type="http://schemas.openxmlformats.org/officeDocument/2006/relationships/image" Target="../media/image217.png"/><Relationship Id="rId1" Type="http://schemas.openxmlformats.org/officeDocument/2006/relationships/slideLayout" Target="../slideLayouts/slideLayout7.xml"/><Relationship Id="rId6" Type="http://schemas.openxmlformats.org/officeDocument/2006/relationships/image" Target="../media/image169.png"/><Relationship Id="rId15" Type="http://schemas.openxmlformats.org/officeDocument/2006/relationships/image" Target="../media/image178.png"/><Relationship Id="rId23" Type="http://schemas.openxmlformats.org/officeDocument/2006/relationships/image" Target="../media/image186.png"/><Relationship Id="rId28" Type="http://schemas.openxmlformats.org/officeDocument/2006/relationships/image" Target="../media/image191.png"/><Relationship Id="rId36" Type="http://schemas.openxmlformats.org/officeDocument/2006/relationships/image" Target="../media/image199.png"/><Relationship Id="rId49" Type="http://schemas.openxmlformats.org/officeDocument/2006/relationships/image" Target="../media/image212.png"/><Relationship Id="rId57" Type="http://schemas.openxmlformats.org/officeDocument/2006/relationships/image" Target="../media/image220.png"/><Relationship Id="rId10" Type="http://schemas.openxmlformats.org/officeDocument/2006/relationships/image" Target="../media/image173.png"/><Relationship Id="rId31" Type="http://schemas.openxmlformats.org/officeDocument/2006/relationships/image" Target="../media/image194.png"/><Relationship Id="rId44" Type="http://schemas.openxmlformats.org/officeDocument/2006/relationships/image" Target="../media/image207.png"/><Relationship Id="rId52" Type="http://schemas.openxmlformats.org/officeDocument/2006/relationships/image" Target="../media/image215.png"/><Relationship Id="rId60" Type="http://schemas.openxmlformats.org/officeDocument/2006/relationships/image" Target="../media/image223.png"/></Relationships>
</file>

<file path=ppt/slides/_rels/slide31.xml.rels><?xml version="1.0" encoding="UTF-8" standalone="yes"?>
<Relationships xmlns="http://schemas.openxmlformats.org/package/2006/relationships"><Relationship Id="rId26" Type="http://schemas.openxmlformats.org/officeDocument/2006/relationships/image" Target="../media/image248.png"/><Relationship Id="rId21" Type="http://schemas.openxmlformats.org/officeDocument/2006/relationships/image" Target="../media/image243.png"/><Relationship Id="rId42" Type="http://schemas.openxmlformats.org/officeDocument/2006/relationships/image" Target="../media/image264.png"/><Relationship Id="rId47" Type="http://schemas.openxmlformats.org/officeDocument/2006/relationships/image" Target="../media/image269.png"/><Relationship Id="rId63" Type="http://schemas.openxmlformats.org/officeDocument/2006/relationships/image" Target="../media/image285.png"/><Relationship Id="rId68" Type="http://schemas.openxmlformats.org/officeDocument/2006/relationships/image" Target="../media/image290.png"/><Relationship Id="rId84" Type="http://schemas.openxmlformats.org/officeDocument/2006/relationships/image" Target="../media/image306.png"/><Relationship Id="rId89" Type="http://schemas.openxmlformats.org/officeDocument/2006/relationships/image" Target="../media/image311.png"/><Relationship Id="rId16" Type="http://schemas.openxmlformats.org/officeDocument/2006/relationships/image" Target="../media/image238.png"/><Relationship Id="rId11" Type="http://schemas.openxmlformats.org/officeDocument/2006/relationships/image" Target="../media/image233.png"/><Relationship Id="rId32" Type="http://schemas.openxmlformats.org/officeDocument/2006/relationships/image" Target="../media/image254.png"/><Relationship Id="rId37" Type="http://schemas.openxmlformats.org/officeDocument/2006/relationships/image" Target="../media/image259.png"/><Relationship Id="rId53" Type="http://schemas.openxmlformats.org/officeDocument/2006/relationships/image" Target="../media/image275.png"/><Relationship Id="rId58" Type="http://schemas.openxmlformats.org/officeDocument/2006/relationships/image" Target="../media/image280.png"/><Relationship Id="rId74" Type="http://schemas.openxmlformats.org/officeDocument/2006/relationships/image" Target="../media/image296.png"/><Relationship Id="rId79" Type="http://schemas.openxmlformats.org/officeDocument/2006/relationships/image" Target="../media/image301.png"/><Relationship Id="rId102" Type="http://schemas.openxmlformats.org/officeDocument/2006/relationships/image" Target="../media/image324.png"/><Relationship Id="rId5" Type="http://schemas.openxmlformats.org/officeDocument/2006/relationships/image" Target="../media/image227.png"/><Relationship Id="rId90" Type="http://schemas.openxmlformats.org/officeDocument/2006/relationships/image" Target="../media/image312.png"/><Relationship Id="rId95" Type="http://schemas.openxmlformats.org/officeDocument/2006/relationships/image" Target="../media/image317.png"/><Relationship Id="rId22" Type="http://schemas.openxmlformats.org/officeDocument/2006/relationships/image" Target="../media/image244.png"/><Relationship Id="rId27" Type="http://schemas.openxmlformats.org/officeDocument/2006/relationships/image" Target="../media/image249.png"/><Relationship Id="rId43" Type="http://schemas.openxmlformats.org/officeDocument/2006/relationships/image" Target="../media/image265.png"/><Relationship Id="rId48" Type="http://schemas.openxmlformats.org/officeDocument/2006/relationships/image" Target="../media/image270.png"/><Relationship Id="rId64" Type="http://schemas.openxmlformats.org/officeDocument/2006/relationships/image" Target="../media/image286.png"/><Relationship Id="rId69" Type="http://schemas.openxmlformats.org/officeDocument/2006/relationships/image" Target="../media/image291.png"/><Relationship Id="rId80" Type="http://schemas.openxmlformats.org/officeDocument/2006/relationships/image" Target="../media/image302.png"/><Relationship Id="rId85" Type="http://schemas.openxmlformats.org/officeDocument/2006/relationships/image" Target="../media/image307.png"/><Relationship Id="rId12" Type="http://schemas.openxmlformats.org/officeDocument/2006/relationships/image" Target="../media/image234.png"/><Relationship Id="rId17" Type="http://schemas.openxmlformats.org/officeDocument/2006/relationships/image" Target="../media/image239.png"/><Relationship Id="rId25" Type="http://schemas.openxmlformats.org/officeDocument/2006/relationships/image" Target="../media/image247.png"/><Relationship Id="rId33" Type="http://schemas.openxmlformats.org/officeDocument/2006/relationships/image" Target="../media/image255.png"/><Relationship Id="rId38" Type="http://schemas.openxmlformats.org/officeDocument/2006/relationships/image" Target="../media/image260.png"/><Relationship Id="rId46" Type="http://schemas.openxmlformats.org/officeDocument/2006/relationships/image" Target="../media/image268.png"/><Relationship Id="rId59" Type="http://schemas.openxmlformats.org/officeDocument/2006/relationships/image" Target="../media/image281.png"/><Relationship Id="rId67" Type="http://schemas.openxmlformats.org/officeDocument/2006/relationships/image" Target="../media/image289.png"/><Relationship Id="rId103" Type="http://schemas.openxmlformats.org/officeDocument/2006/relationships/image" Target="../media/image325.png"/><Relationship Id="rId20" Type="http://schemas.openxmlformats.org/officeDocument/2006/relationships/image" Target="../media/image242.png"/><Relationship Id="rId41" Type="http://schemas.openxmlformats.org/officeDocument/2006/relationships/image" Target="../media/image263.png"/><Relationship Id="rId54" Type="http://schemas.openxmlformats.org/officeDocument/2006/relationships/image" Target="../media/image276.png"/><Relationship Id="rId62" Type="http://schemas.openxmlformats.org/officeDocument/2006/relationships/image" Target="../media/image284.png"/><Relationship Id="rId70" Type="http://schemas.openxmlformats.org/officeDocument/2006/relationships/image" Target="../media/image292.png"/><Relationship Id="rId75" Type="http://schemas.openxmlformats.org/officeDocument/2006/relationships/image" Target="../media/image297.png"/><Relationship Id="rId83" Type="http://schemas.openxmlformats.org/officeDocument/2006/relationships/image" Target="../media/image305.png"/><Relationship Id="rId88" Type="http://schemas.openxmlformats.org/officeDocument/2006/relationships/image" Target="../media/image310.png"/><Relationship Id="rId91" Type="http://schemas.openxmlformats.org/officeDocument/2006/relationships/image" Target="../media/image313.png"/><Relationship Id="rId96" Type="http://schemas.openxmlformats.org/officeDocument/2006/relationships/image" Target="../media/image318.png"/><Relationship Id="rId1" Type="http://schemas.openxmlformats.org/officeDocument/2006/relationships/slideLayout" Target="../slideLayouts/slideLayout7.xml"/><Relationship Id="rId6" Type="http://schemas.openxmlformats.org/officeDocument/2006/relationships/image" Target="../media/image228.png"/><Relationship Id="rId15" Type="http://schemas.openxmlformats.org/officeDocument/2006/relationships/image" Target="../media/image237.png"/><Relationship Id="rId23" Type="http://schemas.openxmlformats.org/officeDocument/2006/relationships/image" Target="../media/image245.png"/><Relationship Id="rId28" Type="http://schemas.openxmlformats.org/officeDocument/2006/relationships/image" Target="../media/image250.png"/><Relationship Id="rId36" Type="http://schemas.openxmlformats.org/officeDocument/2006/relationships/image" Target="../media/image258.png"/><Relationship Id="rId49" Type="http://schemas.openxmlformats.org/officeDocument/2006/relationships/image" Target="../media/image271.png"/><Relationship Id="rId57" Type="http://schemas.openxmlformats.org/officeDocument/2006/relationships/image" Target="../media/image279.png"/><Relationship Id="rId10" Type="http://schemas.openxmlformats.org/officeDocument/2006/relationships/image" Target="../media/image232.png"/><Relationship Id="rId31" Type="http://schemas.openxmlformats.org/officeDocument/2006/relationships/image" Target="../media/image253.png"/><Relationship Id="rId44" Type="http://schemas.openxmlformats.org/officeDocument/2006/relationships/image" Target="../media/image266.png"/><Relationship Id="rId52" Type="http://schemas.openxmlformats.org/officeDocument/2006/relationships/image" Target="../media/image274.png"/><Relationship Id="rId60" Type="http://schemas.openxmlformats.org/officeDocument/2006/relationships/image" Target="../media/image282.png"/><Relationship Id="rId65" Type="http://schemas.openxmlformats.org/officeDocument/2006/relationships/image" Target="../media/image287.png"/><Relationship Id="rId73" Type="http://schemas.openxmlformats.org/officeDocument/2006/relationships/image" Target="../media/image295.png"/><Relationship Id="rId78" Type="http://schemas.openxmlformats.org/officeDocument/2006/relationships/image" Target="../media/image300.png"/><Relationship Id="rId81" Type="http://schemas.openxmlformats.org/officeDocument/2006/relationships/image" Target="../media/image303.png"/><Relationship Id="rId86" Type="http://schemas.openxmlformats.org/officeDocument/2006/relationships/image" Target="../media/image308.png"/><Relationship Id="rId94" Type="http://schemas.openxmlformats.org/officeDocument/2006/relationships/image" Target="../media/image316.jpg"/><Relationship Id="rId99" Type="http://schemas.openxmlformats.org/officeDocument/2006/relationships/image" Target="../media/image321.png"/><Relationship Id="rId101" Type="http://schemas.openxmlformats.org/officeDocument/2006/relationships/image" Target="../media/image323.png"/><Relationship Id="rId4" Type="http://schemas.openxmlformats.org/officeDocument/2006/relationships/image" Target="../media/image226.png"/><Relationship Id="rId9" Type="http://schemas.openxmlformats.org/officeDocument/2006/relationships/image" Target="../media/image231.png"/><Relationship Id="rId13" Type="http://schemas.openxmlformats.org/officeDocument/2006/relationships/image" Target="../media/image235.png"/><Relationship Id="rId18" Type="http://schemas.openxmlformats.org/officeDocument/2006/relationships/image" Target="../media/image240.png"/><Relationship Id="rId39" Type="http://schemas.openxmlformats.org/officeDocument/2006/relationships/image" Target="../media/image261.png"/><Relationship Id="rId34" Type="http://schemas.openxmlformats.org/officeDocument/2006/relationships/image" Target="../media/image256.png"/><Relationship Id="rId50" Type="http://schemas.openxmlformats.org/officeDocument/2006/relationships/image" Target="../media/image272.png"/><Relationship Id="rId55" Type="http://schemas.openxmlformats.org/officeDocument/2006/relationships/image" Target="../media/image277.png"/><Relationship Id="rId76" Type="http://schemas.openxmlformats.org/officeDocument/2006/relationships/image" Target="../media/image298.png"/><Relationship Id="rId97" Type="http://schemas.openxmlformats.org/officeDocument/2006/relationships/image" Target="../media/image319.png"/><Relationship Id="rId7" Type="http://schemas.openxmlformats.org/officeDocument/2006/relationships/image" Target="../media/image229.png"/><Relationship Id="rId71" Type="http://schemas.openxmlformats.org/officeDocument/2006/relationships/image" Target="../media/image293.png"/><Relationship Id="rId92" Type="http://schemas.openxmlformats.org/officeDocument/2006/relationships/image" Target="../media/image314.png"/><Relationship Id="rId2" Type="http://schemas.openxmlformats.org/officeDocument/2006/relationships/image" Target="../media/image224.jpg"/><Relationship Id="rId29" Type="http://schemas.openxmlformats.org/officeDocument/2006/relationships/image" Target="../media/image251.png"/><Relationship Id="rId24" Type="http://schemas.openxmlformats.org/officeDocument/2006/relationships/image" Target="../media/image246.png"/><Relationship Id="rId40" Type="http://schemas.openxmlformats.org/officeDocument/2006/relationships/image" Target="../media/image262.png"/><Relationship Id="rId45" Type="http://schemas.openxmlformats.org/officeDocument/2006/relationships/image" Target="../media/image267.png"/><Relationship Id="rId66" Type="http://schemas.openxmlformats.org/officeDocument/2006/relationships/image" Target="../media/image288.png"/><Relationship Id="rId87" Type="http://schemas.openxmlformats.org/officeDocument/2006/relationships/image" Target="../media/image309.png"/><Relationship Id="rId61" Type="http://schemas.openxmlformats.org/officeDocument/2006/relationships/image" Target="../media/image283.png"/><Relationship Id="rId82" Type="http://schemas.openxmlformats.org/officeDocument/2006/relationships/image" Target="../media/image304.png"/><Relationship Id="rId19" Type="http://schemas.openxmlformats.org/officeDocument/2006/relationships/image" Target="../media/image241.png"/><Relationship Id="rId14" Type="http://schemas.openxmlformats.org/officeDocument/2006/relationships/image" Target="../media/image236.png"/><Relationship Id="rId30" Type="http://schemas.openxmlformats.org/officeDocument/2006/relationships/image" Target="../media/image252.png"/><Relationship Id="rId35" Type="http://schemas.openxmlformats.org/officeDocument/2006/relationships/image" Target="../media/image257.png"/><Relationship Id="rId56" Type="http://schemas.openxmlformats.org/officeDocument/2006/relationships/image" Target="../media/image278.png"/><Relationship Id="rId77" Type="http://schemas.openxmlformats.org/officeDocument/2006/relationships/image" Target="../media/image299.png"/><Relationship Id="rId100" Type="http://schemas.openxmlformats.org/officeDocument/2006/relationships/image" Target="../media/image322.png"/><Relationship Id="rId8" Type="http://schemas.openxmlformats.org/officeDocument/2006/relationships/image" Target="../media/image230.png"/><Relationship Id="rId51" Type="http://schemas.openxmlformats.org/officeDocument/2006/relationships/image" Target="../media/image273.png"/><Relationship Id="rId72" Type="http://schemas.openxmlformats.org/officeDocument/2006/relationships/image" Target="../media/image294.png"/><Relationship Id="rId93" Type="http://schemas.openxmlformats.org/officeDocument/2006/relationships/image" Target="../media/image315.png"/><Relationship Id="rId98" Type="http://schemas.openxmlformats.org/officeDocument/2006/relationships/image" Target="../media/image320.png"/><Relationship Id="rId3" Type="http://schemas.openxmlformats.org/officeDocument/2006/relationships/image" Target="../media/image225.png"/></Relationships>
</file>

<file path=ppt/slides/_rels/slide32.xml.rels><?xml version="1.0" encoding="UTF-8" standalone="yes"?>
<Relationships xmlns="http://schemas.openxmlformats.org/package/2006/relationships"><Relationship Id="rId3" Type="http://schemas.openxmlformats.org/officeDocument/2006/relationships/image" Target="../media/image327.jpg"/><Relationship Id="rId2" Type="http://schemas.openxmlformats.org/officeDocument/2006/relationships/image" Target="../media/image32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3" Type="http://schemas.openxmlformats.org/officeDocument/2006/relationships/image" Target="../media/image339.png"/><Relationship Id="rId18" Type="http://schemas.openxmlformats.org/officeDocument/2006/relationships/image" Target="../media/image344.png"/><Relationship Id="rId26" Type="http://schemas.openxmlformats.org/officeDocument/2006/relationships/image" Target="../media/image352.png"/><Relationship Id="rId39" Type="http://schemas.openxmlformats.org/officeDocument/2006/relationships/image" Target="../media/image365.png"/><Relationship Id="rId21" Type="http://schemas.openxmlformats.org/officeDocument/2006/relationships/image" Target="../media/image347.png"/><Relationship Id="rId34" Type="http://schemas.openxmlformats.org/officeDocument/2006/relationships/image" Target="../media/image360.png"/><Relationship Id="rId42" Type="http://schemas.openxmlformats.org/officeDocument/2006/relationships/image" Target="../media/image368.png"/><Relationship Id="rId47" Type="http://schemas.openxmlformats.org/officeDocument/2006/relationships/image" Target="../media/image373.png"/><Relationship Id="rId7" Type="http://schemas.openxmlformats.org/officeDocument/2006/relationships/image" Target="../media/image333.png"/><Relationship Id="rId2" Type="http://schemas.openxmlformats.org/officeDocument/2006/relationships/image" Target="../media/image328.png"/><Relationship Id="rId16" Type="http://schemas.openxmlformats.org/officeDocument/2006/relationships/image" Target="../media/image342.png"/><Relationship Id="rId29" Type="http://schemas.openxmlformats.org/officeDocument/2006/relationships/image" Target="../media/image355.png"/><Relationship Id="rId1" Type="http://schemas.openxmlformats.org/officeDocument/2006/relationships/slideLayout" Target="../slideLayouts/slideLayout2.xml"/><Relationship Id="rId6" Type="http://schemas.openxmlformats.org/officeDocument/2006/relationships/image" Target="../media/image332.png"/><Relationship Id="rId11" Type="http://schemas.openxmlformats.org/officeDocument/2006/relationships/image" Target="../media/image337.png"/><Relationship Id="rId24" Type="http://schemas.openxmlformats.org/officeDocument/2006/relationships/image" Target="../media/image350.png"/><Relationship Id="rId32" Type="http://schemas.openxmlformats.org/officeDocument/2006/relationships/image" Target="../media/image358.png"/><Relationship Id="rId37" Type="http://schemas.openxmlformats.org/officeDocument/2006/relationships/image" Target="../media/image363.png"/><Relationship Id="rId40" Type="http://schemas.openxmlformats.org/officeDocument/2006/relationships/image" Target="../media/image366.png"/><Relationship Id="rId45" Type="http://schemas.openxmlformats.org/officeDocument/2006/relationships/image" Target="../media/image371.png"/><Relationship Id="rId5" Type="http://schemas.openxmlformats.org/officeDocument/2006/relationships/image" Target="../media/image331.png"/><Relationship Id="rId15" Type="http://schemas.openxmlformats.org/officeDocument/2006/relationships/image" Target="../media/image341.png"/><Relationship Id="rId23" Type="http://schemas.openxmlformats.org/officeDocument/2006/relationships/image" Target="../media/image349.png"/><Relationship Id="rId28" Type="http://schemas.openxmlformats.org/officeDocument/2006/relationships/image" Target="../media/image354.png"/><Relationship Id="rId36" Type="http://schemas.openxmlformats.org/officeDocument/2006/relationships/image" Target="../media/image362.png"/><Relationship Id="rId10" Type="http://schemas.openxmlformats.org/officeDocument/2006/relationships/image" Target="../media/image336.png"/><Relationship Id="rId19" Type="http://schemas.openxmlformats.org/officeDocument/2006/relationships/image" Target="../media/image345.png"/><Relationship Id="rId31" Type="http://schemas.openxmlformats.org/officeDocument/2006/relationships/image" Target="../media/image357.png"/><Relationship Id="rId44" Type="http://schemas.openxmlformats.org/officeDocument/2006/relationships/image" Target="../media/image370.png"/><Relationship Id="rId4" Type="http://schemas.openxmlformats.org/officeDocument/2006/relationships/image" Target="../media/image330.png"/><Relationship Id="rId9" Type="http://schemas.openxmlformats.org/officeDocument/2006/relationships/image" Target="../media/image335.png"/><Relationship Id="rId14" Type="http://schemas.openxmlformats.org/officeDocument/2006/relationships/image" Target="../media/image340.png"/><Relationship Id="rId22" Type="http://schemas.openxmlformats.org/officeDocument/2006/relationships/image" Target="../media/image348.png"/><Relationship Id="rId27" Type="http://schemas.openxmlformats.org/officeDocument/2006/relationships/image" Target="../media/image353.png"/><Relationship Id="rId30" Type="http://schemas.openxmlformats.org/officeDocument/2006/relationships/image" Target="../media/image356.png"/><Relationship Id="rId35" Type="http://schemas.openxmlformats.org/officeDocument/2006/relationships/image" Target="../media/image361.png"/><Relationship Id="rId43" Type="http://schemas.openxmlformats.org/officeDocument/2006/relationships/image" Target="../media/image369.png"/><Relationship Id="rId48" Type="http://schemas.openxmlformats.org/officeDocument/2006/relationships/image" Target="../media/image374.png"/><Relationship Id="rId8" Type="http://schemas.openxmlformats.org/officeDocument/2006/relationships/image" Target="../media/image334.png"/><Relationship Id="rId3" Type="http://schemas.openxmlformats.org/officeDocument/2006/relationships/image" Target="../media/image329.png"/><Relationship Id="rId12" Type="http://schemas.openxmlformats.org/officeDocument/2006/relationships/image" Target="../media/image338.png"/><Relationship Id="rId17" Type="http://schemas.openxmlformats.org/officeDocument/2006/relationships/image" Target="../media/image343.png"/><Relationship Id="rId25" Type="http://schemas.openxmlformats.org/officeDocument/2006/relationships/image" Target="../media/image351.png"/><Relationship Id="rId33" Type="http://schemas.openxmlformats.org/officeDocument/2006/relationships/image" Target="../media/image359.png"/><Relationship Id="rId38" Type="http://schemas.openxmlformats.org/officeDocument/2006/relationships/image" Target="../media/image364.png"/><Relationship Id="rId46" Type="http://schemas.openxmlformats.org/officeDocument/2006/relationships/image" Target="../media/image372.png"/><Relationship Id="rId20" Type="http://schemas.openxmlformats.org/officeDocument/2006/relationships/image" Target="../media/image346.png"/><Relationship Id="rId41" Type="http://schemas.openxmlformats.org/officeDocument/2006/relationships/image" Target="../media/image367.png"/></Relationships>
</file>

<file path=ppt/slides/_rels/slide34.xml.rels><?xml version="1.0" encoding="UTF-8" standalone="yes"?>
<Relationships xmlns="http://schemas.openxmlformats.org/package/2006/relationships"><Relationship Id="rId3" Type="http://schemas.openxmlformats.org/officeDocument/2006/relationships/image" Target="../media/image375.jpg"/><Relationship Id="rId2" Type="http://schemas.openxmlformats.org/officeDocument/2006/relationships/image" Target="../media/image326.png"/><Relationship Id="rId1" Type="http://schemas.openxmlformats.org/officeDocument/2006/relationships/slideLayout" Target="../slideLayouts/slideLayout7.xml"/><Relationship Id="rId6" Type="http://schemas.openxmlformats.org/officeDocument/2006/relationships/image" Target="../media/image378.jpg"/><Relationship Id="rId5" Type="http://schemas.openxmlformats.org/officeDocument/2006/relationships/image" Target="../media/image377.png"/><Relationship Id="rId4" Type="http://schemas.openxmlformats.org/officeDocument/2006/relationships/image" Target="../media/image37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tiff"/><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45.png"/><Relationship Id="rId7" Type="http://schemas.openxmlformats.org/officeDocument/2006/relationships/image" Target="../media/image49.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 Id="rId9" Type="http://schemas.openxmlformats.org/officeDocument/2006/relationships/image" Target="../media/image5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271288-6D85-DD05-922E-807C3266C64B}"/>
              </a:ext>
            </a:extLst>
          </p:cNvPr>
          <p:cNvPicPr>
            <a:picLocks noGrp="1" noRot="1" noChangeAspect="1" noMove="1" noResize="1" noEditPoints="1" noAdjustHandles="1" noChangeArrowheads="1" noChangeShapeType="1" noCrop="1"/>
          </p:cNvPicPr>
          <p:nvPr/>
        </p:nvPicPr>
        <p:blipFill>
          <a:blip r:embed="rId2"/>
          <a:srcRect t="2" b="2"/>
          <a:stretch/>
        </p:blipFill>
        <p:spPr>
          <a:xfrm>
            <a:off x="0" y="0"/>
            <a:ext cx="12192600" cy="6858000"/>
          </a:xfrm>
          <a:prstGeom prst="rect">
            <a:avLst/>
          </a:prstGeom>
        </p:spPr>
      </p:pic>
      <p:grpSp>
        <p:nvGrpSpPr>
          <p:cNvPr id="2" name="Group 1">
            <a:extLst>
              <a:ext uri="{FF2B5EF4-FFF2-40B4-BE49-F238E27FC236}">
                <a16:creationId xmlns:a16="http://schemas.microsoft.com/office/drawing/2014/main" id="{180C7CAE-B4A7-CDCF-4E0F-C4496D6850C3}"/>
              </a:ext>
            </a:extLst>
          </p:cNvPr>
          <p:cNvGrpSpPr>
            <a:grpSpLocks noGrp="1" noUngrp="1" noRot="1" noMove="1" noResize="1"/>
          </p:cNvGrpSpPr>
          <p:nvPr/>
        </p:nvGrpSpPr>
        <p:grpSpPr>
          <a:xfrm>
            <a:off x="371476" y="485631"/>
            <a:ext cx="4305301" cy="3476814"/>
            <a:chOff x="371476" y="485631"/>
            <a:chExt cx="4305301" cy="3476814"/>
          </a:xfrm>
        </p:grpSpPr>
        <p:grpSp>
          <p:nvGrpSpPr>
            <p:cNvPr id="7" name="Group 6">
              <a:extLst>
                <a:ext uri="{FF2B5EF4-FFF2-40B4-BE49-F238E27FC236}">
                  <a16:creationId xmlns:a16="http://schemas.microsoft.com/office/drawing/2014/main" id="{BECE8E32-406C-1C67-2C10-0F67152EDECE}"/>
                </a:ext>
              </a:extLst>
            </p:cNvPr>
            <p:cNvGrpSpPr>
              <a:grpSpLocks noGrp="1" noUngrp="1" noRot="1" noMove="1" noResize="1"/>
            </p:cNvGrpSpPr>
            <p:nvPr/>
          </p:nvGrpSpPr>
          <p:grpSpPr>
            <a:xfrm>
              <a:off x="371476" y="485631"/>
              <a:ext cx="4305300" cy="3476814"/>
              <a:chOff x="6096000" y="199881"/>
              <a:chExt cx="5397501" cy="3476814"/>
            </a:xfrm>
          </p:grpSpPr>
          <p:sp>
            <p:nvSpPr>
              <p:cNvPr id="10" name="Parenthèse fermante 14">
                <a:extLst>
                  <a:ext uri="{FF2B5EF4-FFF2-40B4-BE49-F238E27FC236}">
                    <a16:creationId xmlns:a16="http://schemas.microsoft.com/office/drawing/2014/main" id="{C5303A4D-3984-BDB2-864E-5B01DC011AB8}"/>
                  </a:ext>
                </a:extLst>
              </p:cNvPr>
              <p:cNvSpPr>
                <a:spLocks noGrp="1" noRot="1" noMove="1" noResize="1" noEditPoints="1" noAdjustHandles="1" noChangeArrowheads="1" noChangeShapeType="1"/>
              </p:cNvSpPr>
              <p:nvPr/>
            </p:nvSpPr>
            <p:spPr>
              <a:xfrm rot="16200000">
                <a:off x="8034721" y="-1738840"/>
                <a:ext cx="1520059" cy="5397501"/>
              </a:xfrm>
              <a:prstGeom prst="rightBracket">
                <a:avLst>
                  <a:gd name="adj" fmla="val 0"/>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a:solidFill>
                    <a:schemeClr val="bg1"/>
                  </a:solidFill>
                </a:endParaRPr>
              </a:p>
            </p:txBody>
          </p:sp>
          <p:sp>
            <p:nvSpPr>
              <p:cNvPr id="11" name="Parenthèse fermante 16">
                <a:extLst>
                  <a:ext uri="{FF2B5EF4-FFF2-40B4-BE49-F238E27FC236}">
                    <a16:creationId xmlns:a16="http://schemas.microsoft.com/office/drawing/2014/main" id="{75D46B09-9A81-F358-987A-A598C99671EA}"/>
                  </a:ext>
                </a:extLst>
              </p:cNvPr>
              <p:cNvSpPr>
                <a:spLocks noGrp="1" noRot="1" noMove="1" noResize="1" noEditPoints="1" noAdjustHandles="1" noChangeArrowheads="1" noChangeShapeType="1"/>
              </p:cNvSpPr>
              <p:nvPr/>
            </p:nvSpPr>
            <p:spPr>
              <a:xfrm rot="5400000" flipV="1">
                <a:off x="7816375" y="-430"/>
                <a:ext cx="1956751" cy="5397500"/>
              </a:xfrm>
              <a:prstGeom prst="rightBracket">
                <a:avLst>
                  <a:gd name="adj" fmla="val 0"/>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a:solidFill>
                    <a:schemeClr val="bg1"/>
                  </a:solidFill>
                </a:endParaRPr>
              </a:p>
            </p:txBody>
          </p:sp>
        </p:grpSp>
        <p:sp>
          <p:nvSpPr>
            <p:cNvPr id="8" name="ZoneTexte 18">
              <a:extLst>
                <a:ext uri="{FF2B5EF4-FFF2-40B4-BE49-F238E27FC236}">
                  <a16:creationId xmlns:a16="http://schemas.microsoft.com/office/drawing/2014/main" id="{6DA44950-F396-6D12-EDBE-2DC9AA3B052C}"/>
                </a:ext>
              </a:extLst>
            </p:cNvPr>
            <p:cNvSpPr txBox="1">
              <a:spLocks noGrp="1" noRot="1" noMove="1" noResize="1" noEditPoints="1" noAdjustHandles="1" noChangeArrowheads="1" noChangeShapeType="1"/>
            </p:cNvSpPr>
            <p:nvPr/>
          </p:nvSpPr>
          <p:spPr>
            <a:xfrm>
              <a:off x="397643" y="1865909"/>
              <a:ext cx="4279134" cy="13788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4000" dirty="0">
                  <a:solidFill>
                    <a:schemeClr val="bg1"/>
                  </a:solidFill>
                  <a:latin typeface="Nympha Trial" panose="00000500000000000000" pitchFamily="2" charset="0"/>
                  <a:ea typeface="Helvetica Neue Thin" panose="020B0403020202020204" pitchFamily="34" charset="0"/>
                </a:rPr>
                <a:t>BEAUTY OF</a:t>
              </a:r>
            </a:p>
            <a:p>
              <a:pPr algn="ctr" defTabSz="1097280"/>
              <a:r>
                <a:rPr lang="fr-FR" sz="4000" dirty="0">
                  <a:solidFill>
                    <a:schemeClr val="bg1"/>
                  </a:solidFill>
                  <a:latin typeface="Nympha Trial" panose="00000500000000000000" pitchFamily="2" charset="0"/>
                  <a:ea typeface="Helvetica Neue Thin" panose="020B0403020202020204" pitchFamily="34" charset="0"/>
                </a:rPr>
                <a:t>PARTNERSHIP</a:t>
              </a:r>
            </a:p>
          </p:txBody>
        </p:sp>
      </p:grpSp>
      <p:sp>
        <p:nvSpPr>
          <p:cNvPr id="9" name="ZoneTexte 19">
            <a:extLst>
              <a:ext uri="{FF2B5EF4-FFF2-40B4-BE49-F238E27FC236}">
                <a16:creationId xmlns:a16="http://schemas.microsoft.com/office/drawing/2014/main" id="{59E50FC0-8345-9BE7-9A97-B6EF0AB038A8}"/>
              </a:ext>
            </a:extLst>
          </p:cNvPr>
          <p:cNvSpPr txBox="1"/>
          <p:nvPr/>
        </p:nvSpPr>
        <p:spPr>
          <a:xfrm>
            <a:off x="371476" y="1273552"/>
            <a:ext cx="4305300" cy="640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3200" dirty="0">
                <a:solidFill>
                  <a:schemeClr val="bg1"/>
                </a:solidFill>
                <a:latin typeface="Helvetica 35 Thin" panose="020B0500000000000000" pitchFamily="34" charset="0"/>
                <a:ea typeface="Helvetica Neue Thin" panose="020B0403020202020204" pitchFamily="34" charset="0"/>
              </a:rPr>
              <a:t>SALON NAME</a:t>
            </a:r>
          </a:p>
        </p:txBody>
      </p:sp>
      <p:pic>
        <p:nvPicPr>
          <p:cNvPr id="12" name="Image 14" descr="Une image contenant texte, Police, Graphique, logo&#10;&#10;Description générée automatiquement">
            <a:extLst>
              <a:ext uri="{FF2B5EF4-FFF2-40B4-BE49-F238E27FC236}">
                <a16:creationId xmlns:a16="http://schemas.microsoft.com/office/drawing/2014/main" id="{FCA7C11B-0F25-26D7-2DA5-B75028A1092C}"/>
              </a:ext>
            </a:extLst>
          </p:cNvPr>
          <p:cNvPicPr>
            <a:picLocks noGrp="1" noRot="1" noChangeAspect="1" noMove="1" noResize="1" noEditPoints="1" noAdjustHandles="1" noChangeArrowheads="1" noChangeShapeType="1" noCrop="1"/>
          </p:cNvPicPr>
          <p:nvPr/>
        </p:nvPicPr>
        <p:blipFill>
          <a:blip r:embed="rId3"/>
          <a:stretch>
            <a:fillRect/>
          </a:stretch>
        </p:blipFill>
        <p:spPr>
          <a:xfrm>
            <a:off x="1132009" y="5969463"/>
            <a:ext cx="2784234" cy="502144"/>
          </a:xfrm>
          <a:prstGeom prst="rect">
            <a:avLst/>
          </a:prstGeom>
        </p:spPr>
      </p:pic>
    </p:spTree>
    <p:extLst>
      <p:ext uri="{BB962C8B-B14F-4D97-AF65-F5344CB8AC3E}">
        <p14:creationId xmlns:p14="http://schemas.microsoft.com/office/powerpoint/2010/main" val="3476874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DC0A6433-1727-407C-8868-984CB28E0CBC}"/>
              </a:ext>
            </a:extLst>
          </p:cNvPr>
          <p:cNvPicPr>
            <a:picLocks noChangeAspect="1"/>
          </p:cNvPicPr>
          <p:nvPr/>
        </p:nvPicPr>
        <p:blipFill>
          <a:blip r:embed="rId2"/>
          <a:stretch>
            <a:fillRect/>
          </a:stretch>
        </p:blipFill>
        <p:spPr>
          <a:xfrm>
            <a:off x="0" y="0"/>
            <a:ext cx="12192000" cy="6858000"/>
          </a:xfrm>
          <a:prstGeom prst="rect">
            <a:avLst/>
          </a:prstGeom>
        </p:spPr>
      </p:pic>
      <p:pic>
        <p:nvPicPr>
          <p:cNvPr id="5" name="Picture 4" descr="A pink and black logo&#10;&#10;Description automatically generated">
            <a:extLst>
              <a:ext uri="{FF2B5EF4-FFF2-40B4-BE49-F238E27FC236}">
                <a16:creationId xmlns:a16="http://schemas.microsoft.com/office/drawing/2014/main" id="{72F8DD23-4C0A-C090-4200-4969BCB2A1FE}"/>
              </a:ext>
            </a:extLst>
          </p:cNvPr>
          <p:cNvPicPr>
            <a:picLocks noChangeAspect="1"/>
          </p:cNvPicPr>
          <p:nvPr/>
        </p:nvPicPr>
        <p:blipFill>
          <a:blip r:embed="rId3"/>
          <a:stretch>
            <a:fillRect/>
          </a:stretch>
        </p:blipFill>
        <p:spPr>
          <a:xfrm>
            <a:off x="710710" y="174645"/>
            <a:ext cx="2004781" cy="1750007"/>
          </a:xfrm>
          <a:prstGeom prst="rect">
            <a:avLst/>
          </a:prstGeom>
        </p:spPr>
      </p:pic>
      <p:sp>
        <p:nvSpPr>
          <p:cNvPr id="6" name="TextBox 5">
            <a:extLst>
              <a:ext uri="{FF2B5EF4-FFF2-40B4-BE49-F238E27FC236}">
                <a16:creationId xmlns:a16="http://schemas.microsoft.com/office/drawing/2014/main" id="{1091786C-724D-2BA3-F22B-D8D3A22828CF}"/>
              </a:ext>
            </a:extLst>
          </p:cNvPr>
          <p:cNvSpPr txBox="1"/>
          <p:nvPr/>
        </p:nvSpPr>
        <p:spPr>
          <a:xfrm>
            <a:off x="393326" y="1983129"/>
            <a:ext cx="4979952" cy="485326"/>
          </a:xfrm>
          <a:prstGeom prst="rect">
            <a:avLst/>
          </a:prstGeom>
          <a:noFill/>
        </p:spPr>
        <p:txBody>
          <a:bodyPr wrap="square" rtlCol="0">
            <a:spAutoFit/>
          </a:bodyPr>
          <a:lstStyle/>
          <a:p>
            <a:pPr>
              <a:lnSpc>
                <a:spcPct val="75000"/>
              </a:lnSpc>
            </a:pPr>
            <a:r>
              <a:rPr lang="en-US" sz="1700" dirty="0">
                <a:solidFill>
                  <a:srgbClr val="D9017A"/>
                </a:solidFill>
                <a:latin typeface="Helvetica Now Display"/>
              </a:rPr>
              <a:t>GLOSS BOSS ON TOUR: </a:t>
            </a:r>
          </a:p>
          <a:p>
            <a:pPr>
              <a:lnSpc>
                <a:spcPct val="75000"/>
              </a:lnSpc>
            </a:pPr>
            <a:r>
              <a:rPr lang="en-US" sz="1700" dirty="0">
                <a:solidFill>
                  <a:srgbClr val="D9017A"/>
                </a:solidFill>
                <a:latin typeface="Helvetica Now Display"/>
              </a:rPr>
              <a:t>NEXT LEVEL - TAILORED TONING</a:t>
            </a:r>
          </a:p>
        </p:txBody>
      </p:sp>
      <p:grpSp>
        <p:nvGrpSpPr>
          <p:cNvPr id="9" name="Group 8">
            <a:extLst>
              <a:ext uri="{FF2B5EF4-FFF2-40B4-BE49-F238E27FC236}">
                <a16:creationId xmlns:a16="http://schemas.microsoft.com/office/drawing/2014/main" id="{E262156B-0D72-4766-C080-79C2087574A6}"/>
              </a:ext>
            </a:extLst>
          </p:cNvPr>
          <p:cNvGrpSpPr/>
          <p:nvPr/>
        </p:nvGrpSpPr>
        <p:grpSpPr>
          <a:xfrm>
            <a:off x="393326" y="2512422"/>
            <a:ext cx="5140207" cy="3539430"/>
            <a:chOff x="393326" y="1653441"/>
            <a:chExt cx="5140207" cy="3539430"/>
          </a:xfrm>
        </p:grpSpPr>
        <p:sp>
          <p:nvSpPr>
            <p:cNvPr id="7" name="TextBox 6">
              <a:extLst>
                <a:ext uri="{FF2B5EF4-FFF2-40B4-BE49-F238E27FC236}">
                  <a16:creationId xmlns:a16="http://schemas.microsoft.com/office/drawing/2014/main" id="{A4465E3A-7E4C-A509-692D-638BC646D083}"/>
                </a:ext>
              </a:extLst>
            </p:cNvPr>
            <p:cNvSpPr txBox="1"/>
            <p:nvPr/>
          </p:nvSpPr>
          <p:spPr>
            <a:xfrm>
              <a:off x="1032244" y="1653441"/>
              <a:ext cx="4501289" cy="3539430"/>
            </a:xfrm>
            <a:prstGeom prst="rect">
              <a:avLst/>
            </a:prstGeom>
            <a:noFill/>
          </p:spPr>
          <p:txBody>
            <a:bodyPr wrap="square">
              <a:spAutoFit/>
            </a:bodyPr>
            <a:lstStyle/>
            <a:p>
              <a:r>
                <a:rPr lang="en-US" sz="1400" dirty="0">
                  <a:solidFill>
                    <a:schemeClr val="bg1"/>
                  </a:solidFill>
                  <a:latin typeface="Helvetica Now Display"/>
                </a:rPr>
                <a:t>Experienced Level Formulation and Customized Toning</a:t>
              </a:r>
            </a:p>
            <a:p>
              <a:endParaRPr lang="en-US" sz="1400" dirty="0">
                <a:solidFill>
                  <a:schemeClr val="bg1"/>
                </a:solidFill>
                <a:latin typeface="Helvetica Now Display"/>
              </a:endParaRPr>
            </a:p>
            <a:p>
              <a:r>
                <a:rPr lang="en-US" sz="1400" dirty="0">
                  <a:solidFill>
                    <a:schemeClr val="bg1"/>
                  </a:solidFill>
                  <a:latin typeface="Helvetica Now Display"/>
                </a:rPr>
                <a:t>Redken is excited to bring Gloss Boss On Tour: Next Level - Tailored Toning to a city near you in 2024! Tailor and customize all of your Shades EQ formulations for your guests! This Shades EQ Experienced Formulation Program will teach trending glazing techniques, refreshing, filling, and glossing service formulas to expand your creativity. Don't miss this live in-person event: Gloss like a Boss!</a:t>
              </a:r>
            </a:p>
            <a:p>
              <a:endParaRPr lang="en-US" sz="1400" dirty="0">
                <a:solidFill>
                  <a:schemeClr val="bg1"/>
                </a:solidFill>
                <a:latin typeface="Helvetica Now Display"/>
              </a:endParaRPr>
            </a:p>
            <a:p>
              <a:r>
                <a:rPr lang="en-US" sz="1400" dirty="0">
                  <a:solidFill>
                    <a:schemeClr val="bg1"/>
                  </a:solidFill>
                  <a:latin typeface="Helvetica Now Display"/>
                </a:rPr>
                <a:t>Follow the link below for more details including dates, cities and getting your tickets!</a:t>
              </a:r>
            </a:p>
            <a:p>
              <a:endParaRPr lang="en-US" sz="1400" dirty="0">
                <a:solidFill>
                  <a:schemeClr val="bg1"/>
                </a:solidFill>
                <a:latin typeface="Helvetica Now Display"/>
              </a:endParaRPr>
            </a:p>
            <a:p>
              <a:r>
                <a:rPr lang="en-US" sz="1400" dirty="0">
                  <a:solidFill>
                    <a:schemeClr val="bg1"/>
                  </a:solidFill>
                  <a:latin typeface="Helvetica Now Display"/>
                  <a:hlinkClick r:id="rId4">
                    <a:extLst>
                      <a:ext uri="{A12FA001-AC4F-418D-AE19-62706E023703}">
                        <ahyp:hlinkClr xmlns:ahyp="http://schemas.microsoft.com/office/drawing/2018/hyperlinkcolor" val="tx"/>
                      </a:ext>
                    </a:extLst>
                  </a:hlinkClick>
                </a:rPr>
                <a:t>www.redkenpro.com/education/gloss-boss</a:t>
              </a:r>
              <a:endParaRPr lang="en-US" sz="1400" dirty="0">
                <a:solidFill>
                  <a:schemeClr val="bg1"/>
                </a:solidFill>
                <a:latin typeface="Helvetica Now Display"/>
              </a:endParaRPr>
            </a:p>
          </p:txBody>
        </p:sp>
        <p:pic>
          <p:nvPicPr>
            <p:cNvPr id="8" name="Picture 7">
              <a:extLst>
                <a:ext uri="{FF2B5EF4-FFF2-40B4-BE49-F238E27FC236}">
                  <a16:creationId xmlns:a16="http://schemas.microsoft.com/office/drawing/2014/main" id="{1D7925CC-6C1F-4959-FEDB-E02BEF8DD43E}"/>
                </a:ext>
              </a:extLst>
            </p:cNvPr>
            <p:cNvPicPr>
              <a:picLocks noChangeAspect="1"/>
            </p:cNvPicPr>
            <p:nvPr/>
          </p:nvPicPr>
          <p:blipFill rotWithShape="1">
            <a:blip r:embed="rId5"/>
            <a:srcRect l="-1" t="80803" r="94794" b="12852"/>
            <a:stretch/>
          </p:blipFill>
          <p:spPr>
            <a:xfrm>
              <a:off x="393326" y="4882088"/>
              <a:ext cx="634768" cy="292290"/>
            </a:xfrm>
            <a:prstGeom prst="rect">
              <a:avLst/>
            </a:prstGeom>
          </p:spPr>
        </p:pic>
      </p:grpSp>
      <p:pic>
        <p:nvPicPr>
          <p:cNvPr id="16" name="Picture 26" descr="Pink Glitter Texture Abstract Background Stock Photo - Download Image Now -  Pink Color, Glittering, Glitter - iStock">
            <a:extLst>
              <a:ext uri="{FF2B5EF4-FFF2-40B4-BE49-F238E27FC236}">
                <a16:creationId xmlns:a16="http://schemas.microsoft.com/office/drawing/2014/main" id="{B657555E-0D4F-C48B-EF8C-9B957FDA45E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257"/>
          <a:stretch/>
        </p:blipFill>
        <p:spPr bwMode="auto">
          <a:xfrm>
            <a:off x="5820523" y="386089"/>
            <a:ext cx="3821558" cy="376455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382DF6BC-F341-0959-0786-2552456D52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0095" y="270754"/>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5D50239B-EE49-EBB6-C949-DF99AFA96C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84919" y="2028319"/>
            <a:ext cx="2239989" cy="223998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40685558-8E43-15DD-A512-6DCAE6B7221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0800000">
            <a:off x="5629383" y="1759529"/>
            <a:ext cx="2666507" cy="266650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a:extLst>
              <a:ext uri="{FF2B5EF4-FFF2-40B4-BE49-F238E27FC236}">
                <a16:creationId xmlns:a16="http://schemas.microsoft.com/office/drawing/2014/main" id="{6C557CC3-A10E-2C4D-C0BE-8CB212272EC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660"/>
          <a:stretch/>
        </p:blipFill>
        <p:spPr bwMode="auto">
          <a:xfrm rot="2338319">
            <a:off x="7145170" y="415732"/>
            <a:ext cx="2718790" cy="192653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1st room, pink overload - Picture of Museum of Ice Cream, San Francisco -  Tripadvisor">
            <a:extLst>
              <a:ext uri="{FF2B5EF4-FFF2-40B4-BE49-F238E27FC236}">
                <a16:creationId xmlns:a16="http://schemas.microsoft.com/office/drawing/2014/main" id="{2A6D349C-0B4C-B700-F7AB-255D35F8E20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2313" r="16960" b="40383"/>
          <a:stretch/>
        </p:blipFill>
        <p:spPr bwMode="auto">
          <a:xfrm>
            <a:off x="5836614" y="4229128"/>
            <a:ext cx="2949144" cy="22399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53A24F5A-FC34-782B-9635-C2A534B714E6}"/>
              </a:ext>
            </a:extLst>
          </p:cNvPr>
          <p:cNvPicPr>
            <a:picLocks noChangeAspect="1"/>
          </p:cNvPicPr>
          <p:nvPr/>
        </p:nvPicPr>
        <p:blipFill>
          <a:blip r:embed="rId12"/>
          <a:stretch>
            <a:fillRect/>
          </a:stretch>
        </p:blipFill>
        <p:spPr>
          <a:xfrm>
            <a:off x="9709151" y="2782433"/>
            <a:ext cx="2326889" cy="2303461"/>
          </a:xfrm>
          <a:prstGeom prst="rect">
            <a:avLst/>
          </a:prstGeom>
        </p:spPr>
      </p:pic>
      <p:pic>
        <p:nvPicPr>
          <p:cNvPr id="23" name="Picture 22">
            <a:extLst>
              <a:ext uri="{FF2B5EF4-FFF2-40B4-BE49-F238E27FC236}">
                <a16:creationId xmlns:a16="http://schemas.microsoft.com/office/drawing/2014/main" id="{D87EB6AC-803F-2CC5-19E6-9AF53CB3D7D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461044" flipH="1">
            <a:off x="9383552" y="3130839"/>
            <a:ext cx="3055742" cy="307906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8">
            <a:extLst>
              <a:ext uri="{FF2B5EF4-FFF2-40B4-BE49-F238E27FC236}">
                <a16:creationId xmlns:a16="http://schemas.microsoft.com/office/drawing/2014/main" id="{01F7158C-5C6C-2261-C441-EFA0B7FF6AF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931588" y="4153441"/>
            <a:ext cx="1413386" cy="151287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999E0B7E-582C-F25D-C54F-C1BC7B6E0487}"/>
              </a:ext>
            </a:extLst>
          </p:cNvPr>
          <p:cNvPicPr>
            <a:picLocks noChangeAspect="1"/>
          </p:cNvPicPr>
          <p:nvPr/>
        </p:nvPicPr>
        <p:blipFill rotWithShape="1">
          <a:blip r:embed="rId15"/>
          <a:srcRect t="11376" b="12491"/>
          <a:stretch/>
        </p:blipFill>
        <p:spPr>
          <a:xfrm>
            <a:off x="8856372" y="5467918"/>
            <a:ext cx="1737738" cy="993197"/>
          </a:xfrm>
          <a:prstGeom prst="rect">
            <a:avLst/>
          </a:prstGeom>
        </p:spPr>
      </p:pic>
      <p:pic>
        <p:nvPicPr>
          <p:cNvPr id="26" name="Picture 25" descr="A group of pink containers&#10;&#10;Description automatically generated">
            <a:extLst>
              <a:ext uri="{FF2B5EF4-FFF2-40B4-BE49-F238E27FC236}">
                <a16:creationId xmlns:a16="http://schemas.microsoft.com/office/drawing/2014/main" id="{1733458F-15B9-ACE1-46F6-7E01F31DABA2}"/>
              </a:ext>
            </a:extLst>
          </p:cNvPr>
          <p:cNvPicPr>
            <a:picLocks noChangeAspect="1"/>
          </p:cNvPicPr>
          <p:nvPr/>
        </p:nvPicPr>
        <p:blipFill rotWithShape="1">
          <a:blip r:embed="rId16">
            <a:extLst>
              <a:ext uri="{28A0092B-C50C-407E-A947-70E740481C1C}">
                <a14:useLocalDpi xmlns:a14="http://schemas.microsoft.com/office/drawing/2010/main" val="0"/>
              </a:ext>
            </a:extLst>
          </a:blip>
          <a:srcRect l="1" r="-70"/>
          <a:stretch/>
        </p:blipFill>
        <p:spPr>
          <a:xfrm>
            <a:off x="9710102" y="388883"/>
            <a:ext cx="2326889" cy="2325255"/>
          </a:xfrm>
          <a:prstGeom prst="rect">
            <a:avLst/>
          </a:prstGeom>
        </p:spPr>
      </p:pic>
    </p:spTree>
    <p:extLst>
      <p:ext uri="{BB962C8B-B14F-4D97-AF65-F5344CB8AC3E}">
        <p14:creationId xmlns:p14="http://schemas.microsoft.com/office/powerpoint/2010/main" val="4061536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806CC65-3EA2-3602-EC7A-CE0B653AD471}"/>
              </a:ext>
            </a:extLst>
          </p:cNvPr>
          <p:cNvGrpSpPr/>
          <p:nvPr/>
        </p:nvGrpSpPr>
        <p:grpSpPr>
          <a:xfrm>
            <a:off x="0" y="0"/>
            <a:ext cx="5590095" cy="6858000"/>
            <a:chOff x="0" y="0"/>
            <a:chExt cx="5590095" cy="6858000"/>
          </a:xfrm>
        </p:grpSpPr>
        <p:pic>
          <p:nvPicPr>
            <p:cNvPr id="6" name="Picture 5" descr="A collage of people with different colors&#10;&#10;Description automatically generated">
              <a:extLst>
                <a:ext uri="{FF2B5EF4-FFF2-40B4-BE49-F238E27FC236}">
                  <a16:creationId xmlns:a16="http://schemas.microsoft.com/office/drawing/2014/main" id="{F072236E-CC58-7ABD-9CBA-898E36B278EA}"/>
                </a:ext>
              </a:extLst>
            </p:cNvPr>
            <p:cNvPicPr>
              <a:picLocks noChangeAspect="1"/>
            </p:cNvPicPr>
            <p:nvPr/>
          </p:nvPicPr>
          <p:blipFill rotWithShape="1">
            <a:blip r:embed="rId3"/>
            <a:srcRect l="16997" r="16586"/>
            <a:stretch/>
          </p:blipFill>
          <p:spPr>
            <a:xfrm>
              <a:off x="0" y="0"/>
              <a:ext cx="5590095" cy="6858000"/>
            </a:xfrm>
            <a:prstGeom prst="rect">
              <a:avLst/>
            </a:prstGeom>
            <a:ln>
              <a:noFill/>
            </a:ln>
          </p:spPr>
        </p:pic>
        <p:sp>
          <p:nvSpPr>
            <p:cNvPr id="8" name="Rectangle 7">
              <a:extLst>
                <a:ext uri="{FF2B5EF4-FFF2-40B4-BE49-F238E27FC236}">
                  <a16:creationId xmlns:a16="http://schemas.microsoft.com/office/drawing/2014/main" id="{789B3C21-6357-62C1-EDC8-8ECB7F1376D4}"/>
                </a:ext>
              </a:extLst>
            </p:cNvPr>
            <p:cNvSpPr/>
            <p:nvPr/>
          </p:nvSpPr>
          <p:spPr>
            <a:xfrm>
              <a:off x="1381125" y="2292349"/>
              <a:ext cx="2797175" cy="227647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63ACD433-3CE0-9E68-CE11-D42F9CFAD481}"/>
              </a:ext>
            </a:extLst>
          </p:cNvPr>
          <p:cNvSpPr/>
          <p:nvPr/>
        </p:nvSpPr>
        <p:spPr>
          <a:xfrm>
            <a:off x="5590095" y="0"/>
            <a:ext cx="6601905"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ollage of people with different colors&#10;&#10;Description automatically generated">
            <a:extLst>
              <a:ext uri="{FF2B5EF4-FFF2-40B4-BE49-F238E27FC236}">
                <a16:creationId xmlns:a16="http://schemas.microsoft.com/office/drawing/2014/main" id="{957A5023-6597-D0BD-184D-77ED020D01F0}"/>
              </a:ext>
            </a:extLst>
          </p:cNvPr>
          <p:cNvPicPr>
            <a:picLocks noChangeAspect="1"/>
          </p:cNvPicPr>
          <p:nvPr/>
        </p:nvPicPr>
        <p:blipFill rotWithShape="1">
          <a:blip r:embed="rId3"/>
          <a:srcRect l="37530" t="37148" r="37829" b="40996"/>
          <a:stretch/>
        </p:blipFill>
        <p:spPr>
          <a:xfrm>
            <a:off x="1742763" y="2679569"/>
            <a:ext cx="2073898" cy="1498862"/>
          </a:xfrm>
          <a:prstGeom prst="rect">
            <a:avLst/>
          </a:prstGeom>
        </p:spPr>
      </p:pic>
      <p:sp>
        <p:nvSpPr>
          <p:cNvPr id="10" name="TextBox 9">
            <a:extLst>
              <a:ext uri="{FF2B5EF4-FFF2-40B4-BE49-F238E27FC236}">
                <a16:creationId xmlns:a16="http://schemas.microsoft.com/office/drawing/2014/main" id="{AF8962CD-A9C5-7BE0-4A1B-B6ECA3D925D9}"/>
              </a:ext>
            </a:extLst>
          </p:cNvPr>
          <p:cNvSpPr txBox="1"/>
          <p:nvPr/>
        </p:nvSpPr>
        <p:spPr>
          <a:xfrm>
            <a:off x="5854044" y="217602"/>
            <a:ext cx="6337955" cy="1209562"/>
          </a:xfrm>
          <a:prstGeom prst="rect">
            <a:avLst/>
          </a:prstGeom>
          <a:noFill/>
        </p:spPr>
        <p:txBody>
          <a:bodyPr wrap="square" rtlCol="0">
            <a:spAutoFit/>
          </a:bodyPr>
          <a:lstStyle/>
          <a:p>
            <a:pPr>
              <a:lnSpc>
                <a:spcPct val="80000"/>
              </a:lnSpc>
            </a:pPr>
            <a:r>
              <a:rPr lang="en-US" sz="4400" b="1" dirty="0">
                <a:solidFill>
                  <a:schemeClr val="bg1"/>
                </a:solidFill>
                <a:latin typeface="Mont Heavy"/>
              </a:rPr>
              <a:t>All Hair Types. </a:t>
            </a:r>
          </a:p>
          <a:p>
            <a:pPr>
              <a:lnSpc>
                <a:spcPct val="80000"/>
              </a:lnSpc>
            </a:pPr>
            <a:r>
              <a:rPr lang="en-US" sz="4400" b="1" dirty="0">
                <a:solidFill>
                  <a:schemeClr val="bg1"/>
                </a:solidFill>
                <a:latin typeface="Mont Heavy"/>
              </a:rPr>
              <a:t>All Humans. </a:t>
            </a:r>
          </a:p>
        </p:txBody>
      </p:sp>
      <p:sp>
        <p:nvSpPr>
          <p:cNvPr id="2" name="TextBox 1">
            <a:extLst>
              <a:ext uri="{FF2B5EF4-FFF2-40B4-BE49-F238E27FC236}">
                <a16:creationId xmlns:a16="http://schemas.microsoft.com/office/drawing/2014/main" id="{BD10ADC5-E478-C333-DD2B-7A4141870F97}"/>
              </a:ext>
            </a:extLst>
          </p:cNvPr>
          <p:cNvSpPr txBox="1"/>
          <p:nvPr/>
        </p:nvSpPr>
        <p:spPr>
          <a:xfrm>
            <a:off x="5854043" y="2394408"/>
            <a:ext cx="4779392" cy="400110"/>
          </a:xfrm>
          <a:prstGeom prst="rect">
            <a:avLst/>
          </a:prstGeom>
          <a:noFill/>
        </p:spPr>
        <p:txBody>
          <a:bodyPr wrap="square" rtlCol="0">
            <a:spAutoFit/>
          </a:bodyPr>
          <a:lstStyle/>
          <a:p>
            <a:r>
              <a:rPr lang="en-US" sz="2000" dirty="0">
                <a:solidFill>
                  <a:schemeClr val="bg1"/>
                </a:solidFill>
                <a:latin typeface="Mont" panose="00000700000000000000" pitchFamily="50" charset="0"/>
              </a:rPr>
              <a:t>Our Commitment to Inclusivity</a:t>
            </a:r>
          </a:p>
        </p:txBody>
      </p:sp>
      <p:sp>
        <p:nvSpPr>
          <p:cNvPr id="3" name="TextBox 2">
            <a:extLst>
              <a:ext uri="{FF2B5EF4-FFF2-40B4-BE49-F238E27FC236}">
                <a16:creationId xmlns:a16="http://schemas.microsoft.com/office/drawing/2014/main" id="{AB26779C-E788-721A-5778-9D59E796ED33}"/>
              </a:ext>
            </a:extLst>
          </p:cNvPr>
          <p:cNvSpPr txBox="1"/>
          <p:nvPr/>
        </p:nvSpPr>
        <p:spPr>
          <a:xfrm>
            <a:off x="5854044" y="2805632"/>
            <a:ext cx="6212266" cy="769441"/>
          </a:xfrm>
          <a:prstGeom prst="rect">
            <a:avLst/>
          </a:prstGeom>
          <a:noFill/>
        </p:spPr>
        <p:txBody>
          <a:bodyPr wrap="square" rtlCol="0">
            <a:spAutoFit/>
          </a:bodyPr>
          <a:lstStyle/>
          <a:p>
            <a:r>
              <a:rPr lang="en-US" sz="1100" dirty="0">
                <a:solidFill>
                  <a:schemeClr val="bg1"/>
                </a:solidFill>
                <a:latin typeface="Mont Heavy" panose="00000A00000000000000" pitchFamily="50" charset="0"/>
              </a:rPr>
              <a:t>Diversity is not an ideal. It is a fact.</a:t>
            </a:r>
          </a:p>
          <a:p>
            <a:r>
              <a:rPr lang="en-US" sz="1100" dirty="0">
                <a:solidFill>
                  <a:schemeClr val="bg1"/>
                </a:solidFill>
                <a:latin typeface="Mont" panose="00000700000000000000" pitchFamily="50" charset="0"/>
              </a:rPr>
              <a:t>That is why we created the Hair Diversity Matrix, a scorecard that we use to make sure that our products and education meet the needs of all hair types all levels, all diameters and all patterns, so that you can service every client with confidence.</a:t>
            </a:r>
          </a:p>
        </p:txBody>
      </p:sp>
      <p:sp>
        <p:nvSpPr>
          <p:cNvPr id="5" name="TextBox 4">
            <a:extLst>
              <a:ext uri="{FF2B5EF4-FFF2-40B4-BE49-F238E27FC236}">
                <a16:creationId xmlns:a16="http://schemas.microsoft.com/office/drawing/2014/main" id="{0B0C40B4-0123-A1BA-057B-51D337C6DFCB}"/>
              </a:ext>
            </a:extLst>
          </p:cNvPr>
          <p:cNvSpPr txBox="1"/>
          <p:nvPr/>
        </p:nvSpPr>
        <p:spPr>
          <a:xfrm>
            <a:off x="5854043" y="3689279"/>
            <a:ext cx="4779392" cy="400110"/>
          </a:xfrm>
          <a:prstGeom prst="rect">
            <a:avLst/>
          </a:prstGeom>
          <a:noFill/>
        </p:spPr>
        <p:txBody>
          <a:bodyPr wrap="square" rtlCol="0">
            <a:spAutoFit/>
          </a:bodyPr>
          <a:lstStyle/>
          <a:p>
            <a:r>
              <a:rPr lang="en-US" sz="2000" dirty="0">
                <a:solidFill>
                  <a:schemeClr val="bg1"/>
                </a:solidFill>
                <a:latin typeface="Mont" panose="00000700000000000000" pitchFamily="50" charset="0"/>
              </a:rPr>
              <a:t>Our Vision</a:t>
            </a:r>
          </a:p>
        </p:txBody>
      </p:sp>
      <p:sp>
        <p:nvSpPr>
          <p:cNvPr id="11" name="TextBox 10">
            <a:extLst>
              <a:ext uri="{FF2B5EF4-FFF2-40B4-BE49-F238E27FC236}">
                <a16:creationId xmlns:a16="http://schemas.microsoft.com/office/drawing/2014/main" id="{A0F84D1A-212F-0D9E-A92D-CF28618DC1D1}"/>
              </a:ext>
            </a:extLst>
          </p:cNvPr>
          <p:cNvSpPr txBox="1"/>
          <p:nvPr/>
        </p:nvSpPr>
        <p:spPr>
          <a:xfrm>
            <a:off x="5854044" y="4100503"/>
            <a:ext cx="6212266" cy="1277273"/>
          </a:xfrm>
          <a:prstGeom prst="rect">
            <a:avLst/>
          </a:prstGeom>
          <a:noFill/>
        </p:spPr>
        <p:txBody>
          <a:bodyPr wrap="square" rtlCol="0">
            <a:spAutoFit/>
          </a:bodyPr>
          <a:lstStyle/>
          <a:p>
            <a:r>
              <a:rPr lang="en-US" sz="1100" dirty="0">
                <a:solidFill>
                  <a:schemeClr val="bg1"/>
                </a:solidFill>
                <a:latin typeface="Mont" panose="00000700000000000000" pitchFamily="50" charset="0"/>
              </a:rPr>
              <a:t>Our commitment to minimize our impact on the planet, from our offices to our salon to our consumer's everyday life.</a:t>
            </a:r>
          </a:p>
          <a:p>
            <a:endParaRPr lang="en-US" sz="1100" dirty="0">
              <a:solidFill>
                <a:schemeClr val="bg1"/>
              </a:solidFill>
              <a:latin typeface="Mont" panose="00000700000000000000" pitchFamily="50" charset="0"/>
            </a:endParaRPr>
          </a:p>
          <a:p>
            <a:r>
              <a:rPr lang="en-US" sz="1100" dirty="0">
                <a:solidFill>
                  <a:schemeClr val="bg1"/>
                </a:solidFill>
                <a:latin typeface="Mont" panose="00000700000000000000" pitchFamily="50" charset="0"/>
              </a:rPr>
              <a:t>Together we can make an impact. That is why we promise that each new formula launched will be cleaner, each packaging will be optimized in recycled plastic or less plastic, and each time we put merchandising out we should ask if we need it or can we recycle it.</a:t>
            </a:r>
          </a:p>
        </p:txBody>
      </p:sp>
      <p:sp>
        <p:nvSpPr>
          <p:cNvPr id="12" name="TextBox 11">
            <a:extLst>
              <a:ext uri="{FF2B5EF4-FFF2-40B4-BE49-F238E27FC236}">
                <a16:creationId xmlns:a16="http://schemas.microsoft.com/office/drawing/2014/main" id="{3558E645-87A1-1D21-222F-9124000DB64B}"/>
              </a:ext>
            </a:extLst>
          </p:cNvPr>
          <p:cNvSpPr txBox="1"/>
          <p:nvPr/>
        </p:nvSpPr>
        <p:spPr>
          <a:xfrm>
            <a:off x="5854044" y="1270233"/>
            <a:ext cx="6212266" cy="600164"/>
          </a:xfrm>
          <a:prstGeom prst="rect">
            <a:avLst/>
          </a:prstGeom>
          <a:noFill/>
        </p:spPr>
        <p:txBody>
          <a:bodyPr wrap="square" rtlCol="0">
            <a:spAutoFit/>
          </a:bodyPr>
          <a:lstStyle/>
          <a:p>
            <a:r>
              <a:rPr lang="en-US" sz="1100" dirty="0">
                <a:solidFill>
                  <a:schemeClr val="bg1"/>
                </a:solidFill>
                <a:latin typeface="Mont" panose="00000700000000000000" pitchFamily="50" charset="0"/>
              </a:rPr>
              <a:t>At Matrix, we welcome all hair types and all humans. That why we work with our labs and network of stylists around the world to develop hyper-targeted solutions for each and every hair type - every level, underlying pigment, diameter, and pattern.</a:t>
            </a:r>
          </a:p>
        </p:txBody>
      </p:sp>
    </p:spTree>
    <p:extLst>
      <p:ext uri="{BB962C8B-B14F-4D97-AF65-F5344CB8AC3E}">
        <p14:creationId xmlns:p14="http://schemas.microsoft.com/office/powerpoint/2010/main" val="609031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F40759-D92A-04EB-BEF2-8EA0D0059FAA}"/>
              </a:ext>
            </a:extLst>
          </p:cNvPr>
          <p:cNvSpPr/>
          <p:nvPr/>
        </p:nvSpPr>
        <p:spPr>
          <a:xfrm>
            <a:off x="0" y="2010"/>
            <a:ext cx="12289839" cy="68815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6211432A-A416-CF6F-02DF-557C570DFC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514942" y="6229318"/>
            <a:ext cx="456274" cy="451712"/>
          </a:xfrm>
          <a:prstGeom prst="rect">
            <a:avLst/>
          </a:prstGeom>
          <a:noFill/>
        </p:spPr>
      </p:pic>
      <p:sp>
        <p:nvSpPr>
          <p:cNvPr id="12" name="Title 1">
            <a:extLst>
              <a:ext uri="{FF2B5EF4-FFF2-40B4-BE49-F238E27FC236}">
                <a16:creationId xmlns:a16="http://schemas.microsoft.com/office/drawing/2014/main" id="{BB8926F5-F504-3AE6-E84A-86F9B2F68D15}"/>
              </a:ext>
            </a:extLst>
          </p:cNvPr>
          <p:cNvSpPr txBox="1">
            <a:spLocks/>
          </p:cNvSpPr>
          <p:nvPr/>
        </p:nvSpPr>
        <p:spPr>
          <a:xfrm>
            <a:off x="296760" y="211776"/>
            <a:ext cx="11735904" cy="851687"/>
          </a:xfrm>
        </p:spPr>
        <p:txBody>
          <a:bodyPr lIns="91440" tIns="45720" rIns="91440" bIns="45720" anchor="t">
            <a:normAutofit/>
          </a:bodyPr>
          <a:lstStyle>
            <a:lvl1pPr>
              <a:defRPr sz="4800" b="1" i="0">
                <a:solidFill>
                  <a:schemeClr val="bg1"/>
                </a:solidFill>
                <a:latin typeface="Mont Heavy" pitchFamily="2"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i="0" u="none" strike="noStrike" kern="0" cap="none" spc="0" normalizeH="0" baseline="0" noProof="0" dirty="0">
                <a:ln>
                  <a:noFill/>
                </a:ln>
                <a:solidFill>
                  <a:prstClr val="white"/>
                </a:solidFill>
                <a:effectLst/>
                <a:uLnTx/>
                <a:uFillTx/>
                <a:latin typeface="Mont Heavy" panose="00000A00000000000000"/>
              </a:rPr>
              <a:t>Essentials</a:t>
            </a:r>
          </a:p>
        </p:txBody>
      </p:sp>
      <p:sp>
        <p:nvSpPr>
          <p:cNvPr id="6" name="Rectangle 5">
            <a:extLst>
              <a:ext uri="{FF2B5EF4-FFF2-40B4-BE49-F238E27FC236}">
                <a16:creationId xmlns:a16="http://schemas.microsoft.com/office/drawing/2014/main" id="{D3CC929E-B2B4-8C45-D204-B9BFEB81FCC1}"/>
              </a:ext>
            </a:extLst>
          </p:cNvPr>
          <p:cNvSpPr/>
          <p:nvPr/>
        </p:nvSpPr>
        <p:spPr>
          <a:xfrm>
            <a:off x="281579" y="1270808"/>
            <a:ext cx="3202583" cy="4825191"/>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B4825990-FE68-6DF8-41D5-AF83AED016B1}"/>
              </a:ext>
            </a:extLst>
          </p:cNvPr>
          <p:cNvSpPr/>
          <p:nvPr/>
        </p:nvSpPr>
        <p:spPr>
          <a:xfrm>
            <a:off x="3696330" y="1270808"/>
            <a:ext cx="4327970" cy="4825191"/>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30A82752-5A2C-67CA-28E3-5DF8397C3595}"/>
              </a:ext>
            </a:extLst>
          </p:cNvPr>
          <p:cNvSpPr/>
          <p:nvPr/>
        </p:nvSpPr>
        <p:spPr>
          <a:xfrm>
            <a:off x="8169544" y="1270808"/>
            <a:ext cx="3798737" cy="4825191"/>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14FF8-7052-1334-0990-E7D6721E2B53}"/>
              </a:ext>
            </a:extLst>
          </p:cNvPr>
          <p:cNvSpPr txBox="1"/>
          <p:nvPr/>
        </p:nvSpPr>
        <p:spPr>
          <a:xfrm>
            <a:off x="592913" y="1055965"/>
            <a:ext cx="2489880"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Hair </a:t>
            </a:r>
            <a:r>
              <a:rPr lang="en-US" sz="2800" dirty="0">
                <a:latin typeface="Mont" panose="00000700000000000000" pitchFamily="50" charset="0"/>
              </a:rPr>
              <a:t>Color</a:t>
            </a:r>
            <a:endParaRPr kumimoji="0" lang="en-US" sz="2800" b="0" i="0" u="none" strike="noStrike" kern="1200" cap="none" spc="0" normalizeH="0" baseline="0" noProof="0" dirty="0">
              <a:ln>
                <a:noFill/>
              </a:ln>
              <a:solidFill>
                <a:prstClr val="white"/>
              </a:solidFill>
              <a:effectLst/>
              <a:uLnTx/>
              <a:uFillTx/>
              <a:latin typeface="Mont" panose="00000700000000000000" pitchFamily="50" charset="0"/>
            </a:endParaRPr>
          </a:p>
        </p:txBody>
      </p:sp>
      <p:sp>
        <p:nvSpPr>
          <p:cNvPr id="10" name="TextBox 9">
            <a:extLst>
              <a:ext uri="{FF2B5EF4-FFF2-40B4-BE49-F238E27FC236}">
                <a16:creationId xmlns:a16="http://schemas.microsoft.com/office/drawing/2014/main" id="{D5DB6B6D-A3B9-C54D-F3D2-968A86E0122C}"/>
              </a:ext>
            </a:extLst>
          </p:cNvPr>
          <p:cNvSpPr txBox="1"/>
          <p:nvPr/>
        </p:nvSpPr>
        <p:spPr>
          <a:xfrm>
            <a:off x="4272281" y="1055965"/>
            <a:ext cx="3176068"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Hair Care</a:t>
            </a:r>
          </a:p>
        </p:txBody>
      </p:sp>
      <p:sp>
        <p:nvSpPr>
          <p:cNvPr id="11" name="TextBox 10">
            <a:extLst>
              <a:ext uri="{FF2B5EF4-FFF2-40B4-BE49-F238E27FC236}">
                <a16:creationId xmlns:a16="http://schemas.microsoft.com/office/drawing/2014/main" id="{7BB15A08-0B9B-F1EF-9B1B-A0C690BFEBAD}"/>
              </a:ext>
            </a:extLst>
          </p:cNvPr>
          <p:cNvSpPr txBox="1"/>
          <p:nvPr/>
        </p:nvSpPr>
        <p:spPr>
          <a:xfrm>
            <a:off x="8480879" y="1055965"/>
            <a:ext cx="3176068"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Styling</a:t>
            </a:r>
            <a:endParaRPr kumimoji="0" lang="en-US" sz="2000" b="0" i="0" u="none" strike="noStrike" kern="1200" cap="none" spc="0" normalizeH="0" baseline="0" noProof="0" dirty="0">
              <a:ln>
                <a:noFill/>
              </a:ln>
              <a:solidFill>
                <a:prstClr val="white"/>
              </a:solidFill>
              <a:effectLst/>
              <a:uLnTx/>
              <a:uFillTx/>
              <a:latin typeface="Mont" panose="00000700000000000000" pitchFamily="50" charset="0"/>
            </a:endParaRPr>
          </a:p>
        </p:txBody>
      </p:sp>
      <p:sp>
        <p:nvSpPr>
          <p:cNvPr id="28" name="TextBox 27">
            <a:extLst>
              <a:ext uri="{FF2B5EF4-FFF2-40B4-BE49-F238E27FC236}">
                <a16:creationId xmlns:a16="http://schemas.microsoft.com/office/drawing/2014/main" id="{C16ABE9C-3AD1-CF57-6FC4-49DF304C9864}"/>
              </a:ext>
            </a:extLst>
          </p:cNvPr>
          <p:cNvSpPr txBox="1"/>
          <p:nvPr/>
        </p:nvSpPr>
        <p:spPr>
          <a:xfrm>
            <a:off x="296759" y="5196879"/>
            <a:ext cx="2938809" cy="568617"/>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t>Tonal Control</a:t>
            </a:r>
            <a:endParaRPr kumimoji="0" lang="en-US" sz="1600" b="0" i="0" u="none" strike="noStrike" kern="1200" cap="none" spc="0" normalizeH="0" baseline="0" noProof="0" dirty="0">
              <a:ln>
                <a:noFill/>
              </a:ln>
              <a:solidFill>
                <a:prstClr val="white"/>
              </a:solidFill>
              <a:effectLst/>
              <a:uLnTx/>
              <a:uFillTx/>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Our 1st acidic gel-cream toners with real-time visible oxidation.</a:t>
            </a:r>
          </a:p>
        </p:txBody>
      </p:sp>
      <p:sp>
        <p:nvSpPr>
          <p:cNvPr id="29" name="TextBox 28">
            <a:extLst>
              <a:ext uri="{FF2B5EF4-FFF2-40B4-BE49-F238E27FC236}">
                <a16:creationId xmlns:a16="http://schemas.microsoft.com/office/drawing/2014/main" id="{AE16713B-1BE6-AA33-52AC-615D0665119C}"/>
              </a:ext>
            </a:extLst>
          </p:cNvPr>
          <p:cNvSpPr txBox="1"/>
          <p:nvPr/>
        </p:nvSpPr>
        <p:spPr>
          <a:xfrm>
            <a:off x="8343900" y="4934481"/>
            <a:ext cx="3624381" cy="839461"/>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rPr>
              <a:t>Vavoom</a:t>
            </a:r>
            <a:endParaRPr kumimoji="0" lang="en-US" sz="1100" b="0" i="0" u="none" strike="noStrike" kern="1200" cap="none" spc="0" normalizeH="0" baseline="0" noProof="0" dirty="0">
              <a:ln>
                <a:noFill/>
              </a:ln>
              <a:solidFill>
                <a:prstClr val="white"/>
              </a:solidFill>
              <a:effectLst/>
              <a:uLnTx/>
              <a:uFillTx/>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Exclusive blend of unique botanicals and the latest technologies creates gentle, high-performing formulas to enhance the beauty of every hair type.</a:t>
            </a:r>
          </a:p>
        </p:txBody>
      </p:sp>
      <p:sp>
        <p:nvSpPr>
          <p:cNvPr id="4" name="TextBox 3">
            <a:extLst>
              <a:ext uri="{FF2B5EF4-FFF2-40B4-BE49-F238E27FC236}">
                <a16:creationId xmlns:a16="http://schemas.microsoft.com/office/drawing/2014/main" id="{D243858D-5EE7-DD26-46AA-53AD878B1CAD}"/>
              </a:ext>
            </a:extLst>
          </p:cNvPr>
          <p:cNvSpPr txBox="1"/>
          <p:nvPr/>
        </p:nvSpPr>
        <p:spPr>
          <a:xfrm>
            <a:off x="3735474" y="2924559"/>
            <a:ext cx="4224631" cy="839461"/>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rPr>
              <a:t>Food for Soft</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100" dirty="0">
                <a:latin typeface="Mont" panose="00000700000000000000"/>
              </a:rPr>
              <a:t>Hydrating haircare system, infused with Avocado Oil &amp; Hyaluronic Acid, attracts water like a sponge to replenish dry hair &amp; prevent moisture loss, providing </a:t>
            </a:r>
            <a:r>
              <a:rPr lang="en-US" sz="1100" dirty="0"/>
              <a:t>7x more moisture for up to 72 hours!*</a:t>
            </a:r>
            <a:endParaRPr kumimoji="0" lang="en-US" sz="1100" b="0" i="0" u="none" strike="noStrike" kern="1200" cap="none" spc="0" normalizeH="0" baseline="0" noProof="0" dirty="0">
              <a:ln>
                <a:noFill/>
              </a:ln>
              <a:solidFill>
                <a:prstClr val="white"/>
              </a:solidFill>
              <a:effectLst/>
              <a:uLnTx/>
              <a:uFillTx/>
            </a:endParaRPr>
          </a:p>
        </p:txBody>
      </p:sp>
      <p:sp>
        <p:nvSpPr>
          <p:cNvPr id="14" name="TextBox 13">
            <a:extLst>
              <a:ext uri="{FF2B5EF4-FFF2-40B4-BE49-F238E27FC236}">
                <a16:creationId xmlns:a16="http://schemas.microsoft.com/office/drawing/2014/main" id="{6F0C4F3A-C228-4A1A-22CA-2ABFE664BE39}"/>
              </a:ext>
            </a:extLst>
          </p:cNvPr>
          <p:cNvSpPr txBox="1"/>
          <p:nvPr/>
        </p:nvSpPr>
        <p:spPr>
          <a:xfrm>
            <a:off x="296760" y="2923222"/>
            <a:ext cx="2938810" cy="704039"/>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white"/>
                </a:solidFill>
                <a:effectLst/>
                <a:uLnTx/>
                <a:uFillTx/>
              </a:rPr>
              <a:t>SoColo</a:t>
            </a:r>
            <a:r>
              <a:rPr lang="en-US" sz="1600" dirty="0"/>
              <a:t>r</a:t>
            </a:r>
            <a:r>
              <a:rPr lang="en-US" sz="1600" dirty="0">
                <a:latin typeface="Mont" panose="00000700000000000000"/>
              </a:rPr>
              <a:t> </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100" dirty="0">
                <a:latin typeface="Mont" panose="00000700000000000000"/>
              </a:rPr>
              <a:t>Our exclusive Bond-Protecting Concentrate protects the inner hair structure, color after color. </a:t>
            </a:r>
          </a:p>
        </p:txBody>
      </p:sp>
      <p:sp>
        <p:nvSpPr>
          <p:cNvPr id="15" name="TextBox 14">
            <a:extLst>
              <a:ext uri="{FF2B5EF4-FFF2-40B4-BE49-F238E27FC236}">
                <a16:creationId xmlns:a16="http://schemas.microsoft.com/office/drawing/2014/main" id="{A5CB4139-8131-8794-D7D5-7399149E4C08}"/>
              </a:ext>
            </a:extLst>
          </p:cNvPr>
          <p:cNvSpPr txBox="1"/>
          <p:nvPr/>
        </p:nvSpPr>
        <p:spPr>
          <a:xfrm>
            <a:off x="3739154" y="5196879"/>
            <a:ext cx="4224631" cy="839461"/>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solidFill>
                  <a:schemeClr val="bg1"/>
                </a:solidFill>
              </a:rPr>
              <a:t>A Curl Can Dream</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Pattern preserving system, co-created with pattern experts, defines your curls &amp; coils, keeping hair moisturized, with no flaking or crunch.** Now including 3 new products for Waves! </a:t>
            </a:r>
          </a:p>
        </p:txBody>
      </p:sp>
      <p:pic>
        <p:nvPicPr>
          <p:cNvPr id="17" name="Picture 16" descr="A group of hair spray cans&#10;&#10;Description automatically generated">
            <a:extLst>
              <a:ext uri="{FF2B5EF4-FFF2-40B4-BE49-F238E27FC236}">
                <a16:creationId xmlns:a16="http://schemas.microsoft.com/office/drawing/2014/main" id="{422C0182-8730-93F1-C7E8-29ABAFCFB5EF}"/>
              </a:ext>
            </a:extLst>
          </p:cNvPr>
          <p:cNvPicPr>
            <a:picLocks noChangeAspect="1"/>
          </p:cNvPicPr>
          <p:nvPr/>
        </p:nvPicPr>
        <p:blipFill>
          <a:blip r:embed="rId4"/>
          <a:stretch>
            <a:fillRect/>
          </a:stretch>
        </p:blipFill>
        <p:spPr>
          <a:xfrm>
            <a:off x="8706837" y="1888274"/>
            <a:ext cx="2724150" cy="2724150"/>
          </a:xfrm>
          <a:prstGeom prst="rect">
            <a:avLst/>
          </a:prstGeom>
        </p:spPr>
      </p:pic>
      <p:sp>
        <p:nvSpPr>
          <p:cNvPr id="19" name="TextBox 18">
            <a:extLst>
              <a:ext uri="{FF2B5EF4-FFF2-40B4-BE49-F238E27FC236}">
                <a16:creationId xmlns:a16="http://schemas.microsoft.com/office/drawing/2014/main" id="{029F310E-2DD1-187B-B1A8-BE7B788D581D}"/>
              </a:ext>
            </a:extLst>
          </p:cNvPr>
          <p:cNvSpPr txBox="1"/>
          <p:nvPr/>
        </p:nvSpPr>
        <p:spPr>
          <a:xfrm>
            <a:off x="0" y="6522264"/>
            <a:ext cx="9708829" cy="369332"/>
          </a:xfrm>
          <a:prstGeom prst="rect">
            <a:avLst/>
          </a:prstGeom>
          <a:noFill/>
        </p:spPr>
        <p:txBody>
          <a:bodyPr wrap="square">
            <a:spAutoFit/>
          </a:bodyPr>
          <a:lstStyle/>
          <a:p>
            <a:r>
              <a:rPr lang="en-US" sz="900" dirty="0">
                <a:solidFill>
                  <a:schemeClr val="bg1"/>
                </a:solidFill>
                <a:latin typeface="Mont" panose="00000700000000000000"/>
              </a:rPr>
              <a:t>*when used as a system of Food For Soft shampoo, conditioner or mask, &amp; oil versus non-conditioning shampoo</a:t>
            </a:r>
          </a:p>
          <a:p>
            <a:r>
              <a:rPr lang="en-US" sz="900" dirty="0">
                <a:solidFill>
                  <a:schemeClr val="bg1"/>
                </a:solidFill>
                <a:latin typeface="Mont" panose="00000700000000000000"/>
              </a:rPr>
              <a:t>**when used as a system of shampoo or co wash, mask, cream, gel and oil</a:t>
            </a:r>
            <a:endParaRPr lang="en-US" sz="900" dirty="0">
              <a:solidFill>
                <a:schemeClr val="bg1"/>
              </a:solidFill>
            </a:endParaRPr>
          </a:p>
        </p:txBody>
      </p:sp>
      <p:pic>
        <p:nvPicPr>
          <p:cNvPr id="5" name="Picture 4" descr="A group of colorful boxes&#10;&#10;Description automatically generated">
            <a:extLst>
              <a:ext uri="{FF2B5EF4-FFF2-40B4-BE49-F238E27FC236}">
                <a16:creationId xmlns:a16="http://schemas.microsoft.com/office/drawing/2014/main" id="{F0335D7D-3C7C-0E6A-6CE0-25713560658F}"/>
              </a:ext>
            </a:extLst>
          </p:cNvPr>
          <p:cNvPicPr>
            <a:picLocks noChangeAspect="1"/>
          </p:cNvPicPr>
          <p:nvPr/>
        </p:nvPicPr>
        <p:blipFill rotWithShape="1">
          <a:blip r:embed="rId5"/>
          <a:srcRect l="39511" t="15219" r="346" b="19255"/>
          <a:stretch/>
        </p:blipFill>
        <p:spPr>
          <a:xfrm>
            <a:off x="438223" y="1583066"/>
            <a:ext cx="2059674" cy="1246708"/>
          </a:xfrm>
          <a:prstGeom prst="rect">
            <a:avLst/>
          </a:prstGeom>
        </p:spPr>
      </p:pic>
      <p:pic>
        <p:nvPicPr>
          <p:cNvPr id="16" name="object 18">
            <a:extLst>
              <a:ext uri="{FF2B5EF4-FFF2-40B4-BE49-F238E27FC236}">
                <a16:creationId xmlns:a16="http://schemas.microsoft.com/office/drawing/2014/main" id="{9052B903-1ED9-0606-7C51-32999F93EF8F}"/>
              </a:ext>
            </a:extLst>
          </p:cNvPr>
          <p:cNvPicPr/>
          <p:nvPr/>
        </p:nvPicPr>
        <p:blipFill>
          <a:blip r:embed="rId6" cstate="print"/>
          <a:stretch>
            <a:fillRect/>
          </a:stretch>
        </p:blipFill>
        <p:spPr>
          <a:xfrm>
            <a:off x="2196968" y="2075046"/>
            <a:ext cx="885825" cy="923925"/>
          </a:xfrm>
          <a:prstGeom prst="rect">
            <a:avLst/>
          </a:prstGeom>
        </p:spPr>
      </p:pic>
      <p:pic>
        <p:nvPicPr>
          <p:cNvPr id="18" name="Picture 17" descr="A group of colorful boxes&#10;&#10;Description automatically generated">
            <a:extLst>
              <a:ext uri="{FF2B5EF4-FFF2-40B4-BE49-F238E27FC236}">
                <a16:creationId xmlns:a16="http://schemas.microsoft.com/office/drawing/2014/main" id="{C0E2622C-5636-20A7-8CCA-F940DB09B5F0}"/>
              </a:ext>
            </a:extLst>
          </p:cNvPr>
          <p:cNvPicPr>
            <a:picLocks noChangeAspect="1"/>
          </p:cNvPicPr>
          <p:nvPr/>
        </p:nvPicPr>
        <p:blipFill rotWithShape="1">
          <a:blip r:embed="rId7"/>
          <a:srcRect l="12082" t="28845" r="9306" b="483"/>
          <a:stretch/>
        </p:blipFill>
        <p:spPr>
          <a:xfrm>
            <a:off x="434962" y="3850225"/>
            <a:ext cx="2062935" cy="1236225"/>
          </a:xfrm>
          <a:prstGeom prst="rect">
            <a:avLst/>
          </a:prstGeom>
        </p:spPr>
      </p:pic>
      <p:pic>
        <p:nvPicPr>
          <p:cNvPr id="20" name="Picture 19">
            <a:extLst>
              <a:ext uri="{FF2B5EF4-FFF2-40B4-BE49-F238E27FC236}">
                <a16:creationId xmlns:a16="http://schemas.microsoft.com/office/drawing/2014/main" id="{4B56181B-6489-946C-FFF2-EDF932E60C74}"/>
              </a:ext>
            </a:extLst>
          </p:cNvPr>
          <p:cNvPicPr>
            <a:picLocks noChangeAspect="1"/>
          </p:cNvPicPr>
          <p:nvPr/>
        </p:nvPicPr>
        <p:blipFill>
          <a:blip r:embed="rId8"/>
          <a:srcRect l="3268" r="3268"/>
          <a:stretch/>
        </p:blipFill>
        <p:spPr>
          <a:xfrm>
            <a:off x="3827004" y="3875221"/>
            <a:ext cx="2056414" cy="1246708"/>
          </a:xfrm>
          <a:prstGeom prst="rect">
            <a:avLst/>
          </a:prstGeom>
        </p:spPr>
      </p:pic>
      <p:pic>
        <p:nvPicPr>
          <p:cNvPr id="22" name="Picture 21" descr="A group of hair products on a green surface&#10;&#10;Description automatically generated">
            <a:extLst>
              <a:ext uri="{FF2B5EF4-FFF2-40B4-BE49-F238E27FC236}">
                <a16:creationId xmlns:a16="http://schemas.microsoft.com/office/drawing/2014/main" id="{2C859C54-E89D-2399-0A24-C2EE9BBBB4CD}"/>
              </a:ext>
            </a:extLst>
          </p:cNvPr>
          <p:cNvPicPr>
            <a:picLocks noChangeAspect="1"/>
          </p:cNvPicPr>
          <p:nvPr/>
        </p:nvPicPr>
        <p:blipFill rotWithShape="1">
          <a:blip r:embed="rId9"/>
          <a:srcRect l="5774" t="55979" r="4273" b="3819"/>
          <a:stretch/>
        </p:blipFill>
        <p:spPr>
          <a:xfrm>
            <a:off x="3827004" y="1605290"/>
            <a:ext cx="2056414" cy="1242982"/>
          </a:xfrm>
          <a:prstGeom prst="rect">
            <a:avLst/>
          </a:prstGeom>
        </p:spPr>
      </p:pic>
      <p:pic>
        <p:nvPicPr>
          <p:cNvPr id="31" name="object 14">
            <a:extLst>
              <a:ext uri="{FF2B5EF4-FFF2-40B4-BE49-F238E27FC236}">
                <a16:creationId xmlns:a16="http://schemas.microsoft.com/office/drawing/2014/main" id="{F5BEA5EC-582E-5C66-1CE8-AA49AE4092B6}"/>
              </a:ext>
            </a:extLst>
          </p:cNvPr>
          <p:cNvPicPr/>
          <p:nvPr/>
        </p:nvPicPr>
        <p:blipFill>
          <a:blip r:embed="rId10" cstate="print"/>
          <a:stretch>
            <a:fillRect/>
          </a:stretch>
        </p:blipFill>
        <p:spPr>
          <a:xfrm>
            <a:off x="5927975" y="1441222"/>
            <a:ext cx="895350" cy="895350"/>
          </a:xfrm>
          <a:prstGeom prst="rect">
            <a:avLst/>
          </a:prstGeom>
        </p:spPr>
      </p:pic>
      <p:pic>
        <p:nvPicPr>
          <p:cNvPr id="34" name="object 19">
            <a:extLst>
              <a:ext uri="{FF2B5EF4-FFF2-40B4-BE49-F238E27FC236}">
                <a16:creationId xmlns:a16="http://schemas.microsoft.com/office/drawing/2014/main" id="{748FCBC8-37EB-3116-DE84-D713572427D7}"/>
              </a:ext>
            </a:extLst>
          </p:cNvPr>
          <p:cNvPicPr/>
          <p:nvPr/>
        </p:nvPicPr>
        <p:blipFill>
          <a:blip r:embed="rId11" cstate="print"/>
          <a:stretch>
            <a:fillRect/>
          </a:stretch>
        </p:blipFill>
        <p:spPr>
          <a:xfrm>
            <a:off x="6468360" y="1120908"/>
            <a:ext cx="1495425" cy="1495425"/>
          </a:xfrm>
          <a:prstGeom prst="rect">
            <a:avLst/>
          </a:prstGeom>
        </p:spPr>
      </p:pic>
      <p:pic>
        <p:nvPicPr>
          <p:cNvPr id="37" name="object 15">
            <a:extLst>
              <a:ext uri="{FF2B5EF4-FFF2-40B4-BE49-F238E27FC236}">
                <a16:creationId xmlns:a16="http://schemas.microsoft.com/office/drawing/2014/main" id="{D1A25454-B6FB-37A6-EC25-7C74810DE4B6}"/>
              </a:ext>
            </a:extLst>
          </p:cNvPr>
          <p:cNvPicPr/>
          <p:nvPr/>
        </p:nvPicPr>
        <p:blipFill>
          <a:blip r:embed="rId12" cstate="print"/>
          <a:stretch>
            <a:fillRect/>
          </a:stretch>
        </p:blipFill>
        <p:spPr>
          <a:xfrm>
            <a:off x="5970837" y="2082158"/>
            <a:ext cx="809625" cy="942975"/>
          </a:xfrm>
          <a:prstGeom prst="rect">
            <a:avLst/>
          </a:prstGeom>
        </p:spPr>
      </p:pic>
      <p:pic>
        <p:nvPicPr>
          <p:cNvPr id="38" name="object 25">
            <a:extLst>
              <a:ext uri="{FF2B5EF4-FFF2-40B4-BE49-F238E27FC236}">
                <a16:creationId xmlns:a16="http://schemas.microsoft.com/office/drawing/2014/main" id="{A423D6EF-C1FC-9950-6B02-88079AB0267A}"/>
              </a:ext>
            </a:extLst>
          </p:cNvPr>
          <p:cNvPicPr/>
          <p:nvPr/>
        </p:nvPicPr>
        <p:blipFill>
          <a:blip r:embed="rId13" cstate="print"/>
          <a:stretch>
            <a:fillRect/>
          </a:stretch>
        </p:blipFill>
        <p:spPr>
          <a:xfrm>
            <a:off x="6756283" y="2083548"/>
            <a:ext cx="952500" cy="914400"/>
          </a:xfrm>
          <a:prstGeom prst="rect">
            <a:avLst/>
          </a:prstGeom>
        </p:spPr>
      </p:pic>
    </p:spTree>
    <p:extLst>
      <p:ext uri="{BB962C8B-B14F-4D97-AF65-F5344CB8AC3E}">
        <p14:creationId xmlns:p14="http://schemas.microsoft.com/office/powerpoint/2010/main" val="199216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45547BB7-FDE8-194C-A10F-7DB7085BE71E}"/>
              </a:ext>
            </a:extLst>
          </p:cNvPr>
          <p:cNvPicPr>
            <a:picLocks noChangeAspect="1"/>
          </p:cNvPicPr>
          <p:nvPr/>
        </p:nvPicPr>
        <p:blipFill rotWithShape="1">
          <a:blip r:embed="rId3"/>
          <a:srcRect l="21490" t="17733" r="6395" b="7333"/>
          <a:stretch/>
        </p:blipFill>
        <p:spPr>
          <a:xfrm>
            <a:off x="0" y="0"/>
            <a:ext cx="12202848" cy="6858000"/>
          </a:xfrm>
          <a:prstGeom prst="rect">
            <a:avLst/>
          </a:prstGeom>
        </p:spPr>
      </p:pic>
    </p:spTree>
    <p:extLst>
      <p:ext uri="{BB962C8B-B14F-4D97-AF65-F5344CB8AC3E}">
        <p14:creationId xmlns:p14="http://schemas.microsoft.com/office/powerpoint/2010/main" val="2815853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C9AA9F50-6046-3926-C944-A5637AE71B15}"/>
              </a:ext>
            </a:extLst>
          </p:cNvPr>
          <p:cNvPicPr/>
          <p:nvPr/>
        </p:nvPicPr>
        <p:blipFill rotWithShape="1">
          <a:blip r:embed="rId2" cstate="print"/>
          <a:srcRect t="6112" b="18887"/>
          <a:stretch/>
        </p:blipFill>
        <p:spPr>
          <a:xfrm>
            <a:off x="0" y="0"/>
            <a:ext cx="6096000" cy="6858000"/>
          </a:xfrm>
          <a:prstGeom prst="rect">
            <a:avLst/>
          </a:prstGeom>
        </p:spPr>
      </p:pic>
      <p:sp>
        <p:nvSpPr>
          <p:cNvPr id="3" name="Rectangle 2">
            <a:extLst>
              <a:ext uri="{FF2B5EF4-FFF2-40B4-BE49-F238E27FC236}">
                <a16:creationId xmlns:a16="http://schemas.microsoft.com/office/drawing/2014/main" id="{D9F55F1E-78A2-E5EE-6C2C-907CBEC5A04D}"/>
              </a:ext>
            </a:extLst>
          </p:cNvPr>
          <p:cNvSpPr/>
          <p:nvPr/>
        </p:nvSpPr>
        <p:spPr>
          <a:xfrm>
            <a:off x="6096000" y="6134100"/>
            <a:ext cx="1358900" cy="723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background with a black square&#10;&#10;Description automatically generated with medium confidence">
            <a:extLst>
              <a:ext uri="{FF2B5EF4-FFF2-40B4-BE49-F238E27FC236}">
                <a16:creationId xmlns:a16="http://schemas.microsoft.com/office/drawing/2014/main" id="{4087707C-E9D8-FB07-697D-0E5F83864A96}"/>
              </a:ext>
            </a:extLst>
          </p:cNvPr>
          <p:cNvPicPr>
            <a:picLocks noChangeAspect="1"/>
          </p:cNvPicPr>
          <p:nvPr/>
        </p:nvPicPr>
        <p:blipFill>
          <a:blip r:embed="rId3"/>
          <a:stretch>
            <a:fillRect/>
          </a:stretch>
        </p:blipFill>
        <p:spPr>
          <a:xfrm>
            <a:off x="7372439" y="414727"/>
            <a:ext cx="3543122" cy="703470"/>
          </a:xfrm>
          <a:prstGeom prst="rect">
            <a:avLst/>
          </a:prstGeom>
        </p:spPr>
      </p:pic>
      <p:grpSp>
        <p:nvGrpSpPr>
          <p:cNvPr id="7" name="Group 6">
            <a:extLst>
              <a:ext uri="{FF2B5EF4-FFF2-40B4-BE49-F238E27FC236}">
                <a16:creationId xmlns:a16="http://schemas.microsoft.com/office/drawing/2014/main" id="{BFDA1BE9-473E-7205-1220-E7E73B0B4D4B}"/>
              </a:ext>
            </a:extLst>
          </p:cNvPr>
          <p:cNvGrpSpPr/>
          <p:nvPr/>
        </p:nvGrpSpPr>
        <p:grpSpPr>
          <a:xfrm>
            <a:off x="6095999" y="1988051"/>
            <a:ext cx="6096000" cy="3891585"/>
            <a:chOff x="6095999" y="1988051"/>
            <a:chExt cx="6096000" cy="3891585"/>
          </a:xfrm>
        </p:grpSpPr>
        <p:sp>
          <p:nvSpPr>
            <p:cNvPr id="6" name="TextBox 5">
              <a:extLst>
                <a:ext uri="{FF2B5EF4-FFF2-40B4-BE49-F238E27FC236}">
                  <a16:creationId xmlns:a16="http://schemas.microsoft.com/office/drawing/2014/main" id="{0A39D74D-C7F8-3FCB-F93F-C8DB1B3C6CCC}"/>
                </a:ext>
              </a:extLst>
            </p:cNvPr>
            <p:cNvSpPr txBox="1"/>
            <p:nvPr/>
          </p:nvSpPr>
          <p:spPr>
            <a:xfrm>
              <a:off x="6095999" y="1988051"/>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NATURALLY</a:t>
              </a:r>
              <a:r>
                <a:rPr lang="en-US" spc="-175" dirty="0">
                  <a:solidFill>
                    <a:srgbClr val="2F3D47"/>
                  </a:solidFill>
                  <a:latin typeface="Gilroy Bold" panose="00000800000000000000" pitchFamily="50" charset="0"/>
                </a:rPr>
                <a:t> </a:t>
              </a:r>
              <a:r>
                <a:rPr lang="en-US" spc="-10" dirty="0">
                  <a:solidFill>
                    <a:srgbClr val="2F3D47"/>
                  </a:solidFill>
                  <a:latin typeface="Gilroy Bold" panose="00000800000000000000" pitchFamily="50" charset="0"/>
                </a:rPr>
                <a:t>BEAUTIFUL, </a:t>
              </a:r>
            </a:p>
            <a:p>
              <a:pPr marR="5080" algn="ctr">
                <a:lnSpc>
                  <a:spcPct val="80000"/>
                </a:lnSpc>
                <a:spcBef>
                  <a:spcPts val="0"/>
                </a:spcBef>
              </a:pPr>
              <a:r>
                <a:rPr lang="en-US" spc="-25" dirty="0">
                  <a:solidFill>
                    <a:srgbClr val="2F3D47"/>
                  </a:solidFill>
                  <a:latin typeface="Gilroy Bold" panose="00000800000000000000" pitchFamily="50" charset="0"/>
                </a:rPr>
                <a:t>NATURALLY</a:t>
              </a:r>
              <a:r>
                <a:rPr lang="en-US" spc="-175" dirty="0">
                  <a:solidFill>
                    <a:srgbClr val="2F3D47"/>
                  </a:solidFill>
                  <a:latin typeface="Gilroy Bold" panose="00000800000000000000" pitchFamily="50" charset="0"/>
                </a:rPr>
                <a:t> </a:t>
              </a:r>
              <a:r>
                <a:rPr lang="en-US" spc="-10" dirty="0">
                  <a:solidFill>
                    <a:srgbClr val="2F3D47"/>
                  </a:solidFill>
                  <a:latin typeface="Gilroy Bold" panose="00000800000000000000" pitchFamily="50" charset="0"/>
                </a:rPr>
                <a:t>BIOLAGE</a:t>
              </a:r>
            </a:p>
          </p:txBody>
        </p:sp>
        <p:sp>
          <p:nvSpPr>
            <p:cNvPr id="8" name="TextBox 7">
              <a:extLst>
                <a:ext uri="{FF2B5EF4-FFF2-40B4-BE49-F238E27FC236}">
                  <a16:creationId xmlns:a16="http://schemas.microsoft.com/office/drawing/2014/main" id="{9657FF95-3AF9-619D-391F-76999B93674E}"/>
                </a:ext>
              </a:extLst>
            </p:cNvPr>
            <p:cNvSpPr txBox="1"/>
            <p:nvPr/>
          </p:nvSpPr>
          <p:spPr>
            <a:xfrm>
              <a:off x="6786562" y="2442028"/>
              <a:ext cx="4714875" cy="400110"/>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At Biolage we are committed to creating products that combine the best of science and nature.</a:t>
              </a:r>
            </a:p>
          </p:txBody>
        </p:sp>
        <p:sp>
          <p:nvSpPr>
            <p:cNvPr id="9" name="TextBox 8">
              <a:extLst>
                <a:ext uri="{FF2B5EF4-FFF2-40B4-BE49-F238E27FC236}">
                  <a16:creationId xmlns:a16="http://schemas.microsoft.com/office/drawing/2014/main" id="{11F7CC2B-AE61-9318-76C3-5776E3457FC1}"/>
                </a:ext>
              </a:extLst>
            </p:cNvPr>
            <p:cNvSpPr txBox="1"/>
            <p:nvPr/>
          </p:nvSpPr>
          <p:spPr>
            <a:xfrm>
              <a:off x="6095999" y="3201955"/>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TRUSTED</a:t>
              </a:r>
            </a:p>
            <a:p>
              <a:pPr marR="5080" algn="ctr">
                <a:lnSpc>
                  <a:spcPct val="80000"/>
                </a:lnSpc>
                <a:spcBef>
                  <a:spcPts val="0"/>
                </a:spcBef>
              </a:pPr>
              <a:r>
                <a:rPr lang="en-US" spc="-25" dirty="0">
                  <a:solidFill>
                    <a:srgbClr val="2F3D47"/>
                  </a:solidFill>
                  <a:latin typeface="Gilroy Bold" panose="00000800000000000000" pitchFamily="50" charset="0"/>
                </a:rPr>
                <a:t>PROFESSIONAL PERFORMANCE</a:t>
              </a:r>
            </a:p>
          </p:txBody>
        </p:sp>
        <p:sp>
          <p:nvSpPr>
            <p:cNvPr id="10" name="TextBox 9">
              <a:extLst>
                <a:ext uri="{FF2B5EF4-FFF2-40B4-BE49-F238E27FC236}">
                  <a16:creationId xmlns:a16="http://schemas.microsoft.com/office/drawing/2014/main" id="{C4B831DA-4265-1FBD-A65F-3607C6DF2C11}"/>
                </a:ext>
              </a:extLst>
            </p:cNvPr>
            <p:cNvSpPr txBox="1"/>
            <p:nvPr/>
          </p:nvSpPr>
          <p:spPr>
            <a:xfrm>
              <a:off x="6786562" y="3679398"/>
              <a:ext cx="4714875" cy="707886"/>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With over 30 years of reliable professional performance with exceptional conditioning that works for every hair type and texture, we deliver on the promise of reliable performance to ensure exceptional results with every service.</a:t>
              </a:r>
            </a:p>
          </p:txBody>
        </p:sp>
        <p:sp>
          <p:nvSpPr>
            <p:cNvPr id="11" name="TextBox 10">
              <a:extLst>
                <a:ext uri="{FF2B5EF4-FFF2-40B4-BE49-F238E27FC236}">
                  <a16:creationId xmlns:a16="http://schemas.microsoft.com/office/drawing/2014/main" id="{FF51D3C7-78C6-0C79-328F-2C7E7D9262DF}"/>
                </a:ext>
              </a:extLst>
            </p:cNvPr>
            <p:cNvSpPr txBox="1"/>
            <p:nvPr/>
          </p:nvSpPr>
          <p:spPr>
            <a:xfrm>
              <a:off x="6095999" y="4852989"/>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REASSERTING</a:t>
              </a:r>
            </a:p>
            <a:p>
              <a:pPr marR="5080" algn="ctr">
                <a:lnSpc>
                  <a:spcPct val="80000"/>
                </a:lnSpc>
                <a:spcBef>
                  <a:spcPts val="0"/>
                </a:spcBef>
              </a:pPr>
              <a:r>
                <a:rPr lang="en-US" spc="-25" dirty="0">
                  <a:solidFill>
                    <a:srgbClr val="2F3D47"/>
                  </a:solidFill>
                  <a:latin typeface="Gilroy Bold" panose="00000800000000000000" pitchFamily="50" charset="0"/>
                </a:rPr>
                <a:t>OUR EXPERTISE IN CONDITIONERS</a:t>
              </a:r>
            </a:p>
          </p:txBody>
        </p:sp>
        <p:sp>
          <p:nvSpPr>
            <p:cNvPr id="12" name="TextBox 11">
              <a:extLst>
                <a:ext uri="{FF2B5EF4-FFF2-40B4-BE49-F238E27FC236}">
                  <a16:creationId xmlns:a16="http://schemas.microsoft.com/office/drawing/2014/main" id="{1C665817-79A6-9DE7-FE4E-CF50AE9B1A6C}"/>
                </a:ext>
              </a:extLst>
            </p:cNvPr>
            <p:cNvSpPr txBox="1"/>
            <p:nvPr/>
          </p:nvSpPr>
          <p:spPr>
            <a:xfrm>
              <a:off x="6786562" y="5325638"/>
              <a:ext cx="4714875" cy="553998"/>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Biolage was the first brand to introduce a silicone-free conditioning balm and the first to teach stylists the benefits of reverse washing with a pre-shampoo conditioner. </a:t>
              </a:r>
            </a:p>
          </p:txBody>
        </p:sp>
      </p:grpSp>
    </p:spTree>
    <p:extLst>
      <p:ext uri="{BB962C8B-B14F-4D97-AF65-F5344CB8AC3E}">
        <p14:creationId xmlns:p14="http://schemas.microsoft.com/office/powerpoint/2010/main" val="619362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rectangular object with a black border&#10;&#10;Description automatically generated">
            <a:extLst>
              <a:ext uri="{FF2B5EF4-FFF2-40B4-BE49-F238E27FC236}">
                <a16:creationId xmlns:a16="http://schemas.microsoft.com/office/drawing/2014/main" id="{B48FB9B7-C15C-4530-49F5-7AE649EB0A21}"/>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9D0DBE8A-81DE-5573-1768-E920300CC141}"/>
              </a:ext>
            </a:extLst>
          </p:cNvPr>
          <p:cNvSpPr txBox="1"/>
          <p:nvPr/>
        </p:nvSpPr>
        <p:spPr>
          <a:xfrm>
            <a:off x="186431" y="298868"/>
            <a:ext cx="11230251" cy="646331"/>
          </a:xfrm>
          <a:prstGeom prst="rect">
            <a:avLst/>
          </a:prstGeom>
          <a:noFill/>
        </p:spPr>
        <p:txBody>
          <a:bodyPr wrap="square" rtlCol="0">
            <a:spAutoFit/>
          </a:bodyPr>
          <a:lstStyle/>
          <a:p>
            <a:pPr algn="ctr"/>
            <a:r>
              <a:rPr lang="en-US" sz="3600" dirty="0">
                <a:solidFill>
                  <a:srgbClr val="789D4A"/>
                </a:solidFill>
                <a:latin typeface="Gilroy-Bold" panose="00000800000000000000" pitchFamily="2" charset="0"/>
              </a:rPr>
              <a:t>ESSENTIALS</a:t>
            </a:r>
          </a:p>
        </p:txBody>
      </p:sp>
      <p:sp>
        <p:nvSpPr>
          <p:cNvPr id="12" name="TextBox 11">
            <a:extLst>
              <a:ext uri="{FF2B5EF4-FFF2-40B4-BE49-F238E27FC236}">
                <a16:creationId xmlns:a16="http://schemas.microsoft.com/office/drawing/2014/main" id="{34336539-5196-B310-CD29-3C0E6A568EBF}"/>
              </a:ext>
            </a:extLst>
          </p:cNvPr>
          <p:cNvSpPr txBox="1"/>
          <p:nvPr/>
        </p:nvSpPr>
        <p:spPr>
          <a:xfrm>
            <a:off x="9313037" y="3978420"/>
            <a:ext cx="1951381" cy="1154162"/>
          </a:xfrm>
          <a:prstGeom prst="rect">
            <a:avLst/>
          </a:prstGeom>
          <a:noFill/>
        </p:spPr>
        <p:txBody>
          <a:bodyPr wrap="square" rtlCol="0">
            <a:spAutoFit/>
          </a:bodyPr>
          <a:lstStyle/>
          <a:p>
            <a:r>
              <a:rPr lang="en-US" sz="1400" dirty="0">
                <a:solidFill>
                  <a:srgbClr val="FB80B6"/>
                </a:solidFill>
                <a:latin typeface="Gilroy-Bold" panose="00000800000000000000" pitchFamily="2" charset="0"/>
              </a:rPr>
              <a:t>COLOR LAST</a:t>
            </a:r>
          </a:p>
          <a:p>
            <a:r>
              <a:rPr lang="en-US" sz="1100" b="0" i="0" dirty="0">
                <a:solidFill>
                  <a:srgbClr val="2F3D47"/>
                </a:solidFill>
                <a:effectLst/>
                <a:latin typeface="Gilroy" panose="00000500000000000000" pitchFamily="50" charset="0"/>
              </a:rPr>
              <a:t>infused with </a:t>
            </a:r>
            <a:r>
              <a:rPr lang="en-US" sz="1100" i="0" dirty="0">
                <a:solidFill>
                  <a:srgbClr val="2F3D47"/>
                </a:solidFill>
                <a:effectLst/>
                <a:latin typeface="Gilroy" panose="00000500000000000000" pitchFamily="50" charset="0"/>
              </a:rPr>
              <a:t>orchid </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Formulas with low </a:t>
            </a:r>
            <a:r>
              <a:rPr lang="en-US" sz="1100" b="0" i="0" dirty="0" err="1">
                <a:solidFill>
                  <a:srgbClr val="2F3D47"/>
                </a:solidFill>
                <a:effectLst/>
                <a:latin typeface="Gilroy" panose="00000500000000000000" pitchFamily="50" charset="0"/>
              </a:rPr>
              <a:t>ph</a:t>
            </a:r>
            <a:r>
              <a:rPr lang="en-US" sz="1100" b="0" i="0" dirty="0">
                <a:solidFill>
                  <a:srgbClr val="2F3D47"/>
                </a:solidFill>
                <a:effectLst/>
                <a:latin typeface="Gilroy" panose="00000500000000000000" pitchFamily="50" charset="0"/>
              </a:rPr>
              <a:t> to help prolong color vibrancy for up to 20 washes*</a:t>
            </a:r>
          </a:p>
        </p:txBody>
      </p:sp>
      <p:sp>
        <p:nvSpPr>
          <p:cNvPr id="13" name="TextBox 12">
            <a:extLst>
              <a:ext uri="{FF2B5EF4-FFF2-40B4-BE49-F238E27FC236}">
                <a16:creationId xmlns:a16="http://schemas.microsoft.com/office/drawing/2014/main" id="{F5C1DD78-CB41-C852-A255-5F5A4D5A3237}"/>
              </a:ext>
            </a:extLst>
          </p:cNvPr>
          <p:cNvSpPr txBox="1"/>
          <p:nvPr/>
        </p:nvSpPr>
        <p:spPr>
          <a:xfrm>
            <a:off x="2150835" y="1464253"/>
            <a:ext cx="1680731" cy="984885"/>
          </a:xfrm>
          <a:prstGeom prst="rect">
            <a:avLst/>
          </a:prstGeom>
          <a:noFill/>
        </p:spPr>
        <p:txBody>
          <a:bodyPr wrap="square" rtlCol="0">
            <a:spAutoFit/>
          </a:bodyPr>
          <a:lstStyle/>
          <a:p>
            <a:r>
              <a:rPr lang="en-US" sz="1400" dirty="0">
                <a:solidFill>
                  <a:srgbClr val="988DB3"/>
                </a:solidFill>
                <a:latin typeface="Gilroy-Bold" panose="00000800000000000000" pitchFamily="2" charset="0"/>
              </a:rPr>
              <a:t>HYDRA SOURCE</a:t>
            </a:r>
          </a:p>
          <a:p>
            <a:r>
              <a:rPr lang="en-US" sz="1100" b="0" i="0" dirty="0">
                <a:solidFill>
                  <a:srgbClr val="2F3D47"/>
                </a:solidFill>
                <a:effectLst/>
                <a:latin typeface="Gilroy" panose="00000500000000000000" pitchFamily="50" charset="0"/>
              </a:rPr>
              <a:t>infused with aloe </a:t>
            </a:r>
          </a:p>
          <a:p>
            <a:endParaRPr lang="en-US" sz="1100" dirty="0">
              <a:solidFill>
                <a:srgbClr val="2F3D47"/>
              </a:solidFill>
              <a:latin typeface="Gilroy" panose="00000500000000000000" pitchFamily="50" charset="0"/>
            </a:endParaRPr>
          </a:p>
          <a:p>
            <a:r>
              <a:rPr lang="en-US" sz="1100" b="0" i="0" dirty="0">
                <a:solidFill>
                  <a:srgbClr val="2F3D47"/>
                </a:solidFill>
                <a:effectLst/>
                <a:latin typeface="Gilroy" panose="00000500000000000000" pitchFamily="50" charset="0"/>
              </a:rPr>
              <a:t>6x more moisture with one use**</a:t>
            </a:r>
          </a:p>
        </p:txBody>
      </p:sp>
      <p:sp>
        <p:nvSpPr>
          <p:cNvPr id="14" name="TextBox 13">
            <a:extLst>
              <a:ext uri="{FF2B5EF4-FFF2-40B4-BE49-F238E27FC236}">
                <a16:creationId xmlns:a16="http://schemas.microsoft.com/office/drawing/2014/main" id="{A857620B-0FD8-E3C9-0D12-A6862719940F}"/>
              </a:ext>
            </a:extLst>
          </p:cNvPr>
          <p:cNvSpPr txBox="1"/>
          <p:nvPr/>
        </p:nvSpPr>
        <p:spPr>
          <a:xfrm>
            <a:off x="5677929" y="1467223"/>
            <a:ext cx="1805267" cy="1200329"/>
          </a:xfrm>
          <a:prstGeom prst="rect">
            <a:avLst/>
          </a:prstGeom>
          <a:noFill/>
        </p:spPr>
        <p:txBody>
          <a:bodyPr wrap="square" rtlCol="0">
            <a:spAutoFit/>
          </a:bodyPr>
          <a:lstStyle/>
          <a:p>
            <a:r>
              <a:rPr lang="en-US" sz="1400" dirty="0">
                <a:solidFill>
                  <a:srgbClr val="6D803D"/>
                </a:solidFill>
                <a:latin typeface="Gilroy-Bold" panose="00000800000000000000" pitchFamily="2" charset="0"/>
              </a:rPr>
              <a:t>STRENGTH RECOVERY</a:t>
            </a:r>
          </a:p>
          <a:p>
            <a:r>
              <a:rPr lang="en-US" sz="1100" b="0" i="0" dirty="0">
                <a:solidFill>
                  <a:srgbClr val="2F3D47"/>
                </a:solidFill>
                <a:effectLst/>
                <a:latin typeface="Gilroy" panose="00000500000000000000" pitchFamily="50" charset="0"/>
              </a:rPr>
              <a:t>infused with squalene</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3x stronger hair after one use****</a:t>
            </a:r>
          </a:p>
        </p:txBody>
      </p:sp>
      <p:sp>
        <p:nvSpPr>
          <p:cNvPr id="10" name="TextBox 9">
            <a:extLst>
              <a:ext uri="{FF2B5EF4-FFF2-40B4-BE49-F238E27FC236}">
                <a16:creationId xmlns:a16="http://schemas.microsoft.com/office/drawing/2014/main" id="{632DD969-A1F1-7D1D-1245-AF75024BC2B5}"/>
              </a:ext>
            </a:extLst>
          </p:cNvPr>
          <p:cNvSpPr txBox="1"/>
          <p:nvPr/>
        </p:nvSpPr>
        <p:spPr>
          <a:xfrm>
            <a:off x="9315353" y="1473986"/>
            <a:ext cx="1919293" cy="1831271"/>
          </a:xfrm>
          <a:prstGeom prst="rect">
            <a:avLst/>
          </a:prstGeom>
          <a:noFill/>
        </p:spPr>
        <p:txBody>
          <a:bodyPr wrap="square" rtlCol="0">
            <a:spAutoFit/>
          </a:bodyPr>
          <a:lstStyle/>
          <a:p>
            <a:r>
              <a:rPr lang="en-US" sz="1400" dirty="0">
                <a:solidFill>
                  <a:srgbClr val="58A290"/>
                </a:solidFill>
                <a:latin typeface="Gilroy-Bold" panose="00000800000000000000" pitchFamily="2" charset="0"/>
              </a:rPr>
              <a:t>SCALP SYNC</a:t>
            </a:r>
          </a:p>
          <a:p>
            <a:r>
              <a:rPr lang="en-US" sz="1100" b="0" i="0" dirty="0">
                <a:solidFill>
                  <a:srgbClr val="2F3D47"/>
                </a:solidFill>
                <a:effectLst/>
                <a:latin typeface="Gilroy" panose="00000500000000000000" pitchFamily="50" charset="0"/>
              </a:rPr>
              <a:t>infused with </a:t>
            </a:r>
            <a:r>
              <a:rPr lang="en-US" sz="1100" i="0" dirty="0">
                <a:solidFill>
                  <a:srgbClr val="2F3D47"/>
                </a:solidFill>
                <a:effectLst/>
                <a:latin typeface="Gilroy" panose="00000500000000000000" pitchFamily="50" charset="0"/>
              </a:rPr>
              <a:t>mint</a:t>
            </a:r>
            <a:r>
              <a:rPr lang="en-US" sz="1100" b="0" i="0" dirty="0">
                <a:solidFill>
                  <a:srgbClr val="2F3D47"/>
                </a:solidFill>
                <a:effectLst/>
                <a:latin typeface="Gilroy" panose="00000500000000000000" pitchFamily="50" charset="0"/>
              </a:rPr>
              <a:t> </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balances scalp and cleanses excess oil </a:t>
            </a:r>
          </a:p>
          <a:p>
            <a:endParaRPr lang="en-US" sz="1100" dirty="0">
              <a:solidFill>
                <a:srgbClr val="2F3D47"/>
              </a:solidFill>
              <a:latin typeface="Gilroy" panose="00000500000000000000" pitchFamily="50" charset="0"/>
            </a:endParaRPr>
          </a:p>
          <a:p>
            <a:r>
              <a:rPr lang="en-US" sz="1100" b="0" i="0" dirty="0">
                <a:solidFill>
                  <a:srgbClr val="2F3D47"/>
                </a:solidFill>
                <a:effectLst/>
                <a:latin typeface="Gilroy" panose="00000500000000000000" pitchFamily="50" charset="0"/>
              </a:rPr>
              <a:t>helps target dandruff, control the appearance of visible flakes and relieve scalp irritation*****</a:t>
            </a:r>
          </a:p>
        </p:txBody>
      </p:sp>
      <p:sp>
        <p:nvSpPr>
          <p:cNvPr id="15" name="object 6">
            <a:extLst>
              <a:ext uri="{FF2B5EF4-FFF2-40B4-BE49-F238E27FC236}">
                <a16:creationId xmlns:a16="http://schemas.microsoft.com/office/drawing/2014/main" id="{E16058FE-7442-E95B-18AB-4CB8685854D0}"/>
              </a:ext>
            </a:extLst>
          </p:cNvPr>
          <p:cNvSpPr txBox="1"/>
          <p:nvPr/>
        </p:nvSpPr>
        <p:spPr>
          <a:xfrm>
            <a:off x="232610" y="6170602"/>
            <a:ext cx="5060023" cy="448841"/>
          </a:xfrm>
          <a:prstGeom prst="rect">
            <a:avLst/>
          </a:prstGeom>
        </p:spPr>
        <p:txBody>
          <a:bodyPr vert="horz" wrap="square" lIns="0" tIns="12700" rIns="0" bIns="0" rtlCol="0">
            <a:spAutoFit/>
          </a:bodyPr>
          <a:lstStyle/>
          <a:p>
            <a:pPr marL="12700">
              <a:lnSpc>
                <a:spcPct val="100000"/>
              </a:lnSpc>
              <a:spcBef>
                <a:spcPts val="100"/>
              </a:spcBef>
            </a:pPr>
            <a:r>
              <a:rPr sz="500" spc="-10" dirty="0">
                <a:solidFill>
                  <a:srgbClr val="2F3D47"/>
                </a:solidFill>
                <a:latin typeface="Gilroy"/>
                <a:cs typeface="Gilroy"/>
              </a:rPr>
              <a:t>*Color </a:t>
            </a:r>
            <a:r>
              <a:rPr sz="500" dirty="0">
                <a:solidFill>
                  <a:srgbClr val="2F3D47"/>
                </a:solidFill>
                <a:latin typeface="Gilroy"/>
                <a:cs typeface="Gilroy"/>
              </a:rPr>
              <a:t>Last</a:t>
            </a:r>
            <a:r>
              <a:rPr sz="500" spc="-10" dirty="0">
                <a:solidFill>
                  <a:srgbClr val="2F3D47"/>
                </a:solidFill>
                <a:latin typeface="Gilroy"/>
                <a:cs typeface="Gilroy"/>
              </a:rPr>
              <a:t> </a:t>
            </a:r>
            <a:r>
              <a:rPr sz="500" dirty="0">
                <a:solidFill>
                  <a:srgbClr val="2F3D47"/>
                </a:solidFill>
                <a:latin typeface="Gilroy"/>
                <a:cs typeface="Gilroy"/>
              </a:rPr>
              <a:t>Shampoo</a:t>
            </a:r>
            <a:r>
              <a:rPr sz="500" spc="-10" dirty="0">
                <a:solidFill>
                  <a:srgbClr val="2F3D47"/>
                </a:solidFill>
                <a:latin typeface="Gilroy"/>
                <a:cs typeface="Gilroy"/>
              </a:rPr>
              <a:t> </a:t>
            </a:r>
            <a:r>
              <a:rPr sz="500" dirty="0">
                <a:solidFill>
                  <a:srgbClr val="2F3D47"/>
                </a:solidFill>
                <a:latin typeface="Gilroy"/>
                <a:cs typeface="Gilroy"/>
              </a:rPr>
              <a:t>&amp;</a:t>
            </a:r>
            <a:r>
              <a:rPr sz="500" spc="-10" dirty="0">
                <a:solidFill>
                  <a:srgbClr val="2F3D47"/>
                </a:solidFill>
                <a:latin typeface="Gilroy"/>
                <a:cs typeface="Gilroy"/>
              </a:rPr>
              <a:t> Conditioner</a:t>
            </a:r>
            <a:endParaRPr lang="en-US" sz="500" spc="-10" dirty="0">
              <a:solidFill>
                <a:srgbClr val="2F3D47"/>
              </a:solidFill>
              <a:latin typeface="Gilroy"/>
              <a:cs typeface="Gilroy"/>
            </a:endParaRPr>
          </a:p>
          <a:p>
            <a:pPr marL="12700">
              <a:spcBef>
                <a:spcPts val="100"/>
              </a:spcBef>
            </a:pPr>
            <a:r>
              <a:rPr lang="en-US" sz="500" spc="-10" dirty="0">
                <a:solidFill>
                  <a:srgbClr val="2F3D47"/>
                </a:solidFill>
                <a:latin typeface="Gilroy"/>
                <a:cs typeface="Gilroy"/>
              </a:rPr>
              <a:t>**Hydra</a:t>
            </a:r>
            <a:r>
              <a:rPr lang="en-US" sz="500" spc="-5" dirty="0">
                <a:solidFill>
                  <a:srgbClr val="2F3D47"/>
                </a:solidFill>
                <a:latin typeface="Gilroy"/>
                <a:cs typeface="Gilroy"/>
              </a:rPr>
              <a:t> </a:t>
            </a:r>
            <a:r>
              <a:rPr lang="en-US" sz="500" dirty="0">
                <a:solidFill>
                  <a:srgbClr val="2F3D47"/>
                </a:solidFill>
                <a:latin typeface="Gilroy"/>
                <a:cs typeface="Gilroy"/>
              </a:rPr>
              <a:t>Source Shampoo, </a:t>
            </a:r>
            <a:r>
              <a:rPr lang="en-US" sz="500" spc="-10" dirty="0">
                <a:solidFill>
                  <a:srgbClr val="2F3D47"/>
                </a:solidFill>
                <a:latin typeface="Gilroy"/>
                <a:cs typeface="Gilroy"/>
              </a:rPr>
              <a:t>Conditioning</a:t>
            </a:r>
            <a:r>
              <a:rPr lang="en-US" sz="500" dirty="0">
                <a:solidFill>
                  <a:srgbClr val="2F3D47"/>
                </a:solidFill>
                <a:latin typeface="Gilroy"/>
                <a:cs typeface="Gilroy"/>
              </a:rPr>
              <a:t> Balm &amp; Daily </a:t>
            </a:r>
            <a:r>
              <a:rPr lang="en-US" sz="500" spc="-20" dirty="0">
                <a:solidFill>
                  <a:srgbClr val="2F3D47"/>
                </a:solidFill>
                <a:latin typeface="Gilroy"/>
                <a:cs typeface="Gilroy"/>
              </a:rPr>
              <a:t>Leave-</a:t>
            </a:r>
            <a:r>
              <a:rPr lang="en-US" sz="500" dirty="0">
                <a:solidFill>
                  <a:srgbClr val="2F3D47"/>
                </a:solidFill>
                <a:latin typeface="Gilroy"/>
                <a:cs typeface="Gilroy"/>
              </a:rPr>
              <a:t>In </a:t>
            </a:r>
            <a:r>
              <a:rPr lang="en-US" sz="500" spc="-10" dirty="0">
                <a:solidFill>
                  <a:srgbClr val="2F3D47"/>
                </a:solidFill>
                <a:latin typeface="Gilroy"/>
                <a:cs typeface="Gilroy"/>
              </a:rPr>
              <a:t>Tonic</a:t>
            </a:r>
            <a:r>
              <a:rPr lang="en-US" sz="500" spc="500" dirty="0">
                <a:solidFill>
                  <a:srgbClr val="2F3D47"/>
                </a:solidFill>
                <a:latin typeface="Gilroy"/>
                <a:cs typeface="Gilroy"/>
              </a:rPr>
              <a:t> </a:t>
            </a:r>
            <a:r>
              <a:rPr lang="en-US" sz="500" dirty="0">
                <a:solidFill>
                  <a:srgbClr val="2F3D47"/>
                </a:solidFill>
                <a:latin typeface="Gilroy"/>
                <a:cs typeface="Gilroy"/>
              </a:rPr>
              <a:t>vs.</a:t>
            </a:r>
            <a:r>
              <a:rPr lang="en-US" sz="500" spc="-45" dirty="0">
                <a:solidFill>
                  <a:srgbClr val="2F3D47"/>
                </a:solidFill>
                <a:latin typeface="Gilroy"/>
                <a:cs typeface="Gilroy"/>
              </a:rPr>
              <a:t> </a:t>
            </a:r>
            <a:r>
              <a:rPr lang="en-US" sz="500" dirty="0">
                <a:solidFill>
                  <a:srgbClr val="2F3D47"/>
                </a:solidFill>
                <a:latin typeface="Gilroy"/>
                <a:cs typeface="Gilroy"/>
              </a:rPr>
              <a:t>non-conditioning</a:t>
            </a:r>
            <a:r>
              <a:rPr lang="en-US" sz="500" spc="-40" dirty="0">
                <a:solidFill>
                  <a:srgbClr val="2F3D47"/>
                </a:solidFill>
                <a:latin typeface="Gilroy"/>
                <a:cs typeface="Gilroy"/>
              </a:rPr>
              <a:t> </a:t>
            </a:r>
            <a:r>
              <a:rPr lang="en-US" sz="500" spc="-10" dirty="0">
                <a:solidFill>
                  <a:srgbClr val="2F3D47"/>
                </a:solidFill>
                <a:latin typeface="Gilroy"/>
                <a:cs typeface="Gilroy"/>
              </a:rPr>
              <a:t>shampoo</a:t>
            </a:r>
          </a:p>
          <a:p>
            <a:pPr marL="12700">
              <a:spcBef>
                <a:spcPts val="100"/>
              </a:spcBef>
            </a:pPr>
            <a:r>
              <a:rPr lang="en-US" sz="500" spc="-10" dirty="0">
                <a:solidFill>
                  <a:srgbClr val="2F3D47"/>
                </a:solidFill>
                <a:latin typeface="Gilroy"/>
                <a:cs typeface="Gilroy"/>
              </a:rPr>
              <a:t>***Consumer</a:t>
            </a:r>
            <a:r>
              <a:rPr lang="en-US" sz="500" spc="10" dirty="0">
                <a:solidFill>
                  <a:srgbClr val="2F3D47"/>
                </a:solidFill>
                <a:latin typeface="Gilroy"/>
                <a:cs typeface="Gilroy"/>
              </a:rPr>
              <a:t> </a:t>
            </a:r>
            <a:r>
              <a:rPr lang="en-US" sz="500" spc="-10" dirty="0">
                <a:solidFill>
                  <a:srgbClr val="2F3D47"/>
                </a:solidFill>
                <a:latin typeface="Gilroy"/>
                <a:cs typeface="Gilroy"/>
              </a:rPr>
              <a:t>test</a:t>
            </a:r>
            <a:r>
              <a:rPr lang="en-US" sz="500" spc="10" dirty="0">
                <a:solidFill>
                  <a:srgbClr val="2F3D47"/>
                </a:solidFill>
                <a:latin typeface="Gilroy"/>
                <a:cs typeface="Gilroy"/>
              </a:rPr>
              <a:t> </a:t>
            </a:r>
            <a:r>
              <a:rPr lang="en-US" sz="500" dirty="0">
                <a:solidFill>
                  <a:srgbClr val="2F3D47"/>
                </a:solidFill>
                <a:latin typeface="Gilroy"/>
                <a:cs typeface="Gilroy"/>
              </a:rPr>
              <a:t>after</a:t>
            </a:r>
            <a:r>
              <a:rPr lang="en-US" sz="500" spc="10" dirty="0">
                <a:solidFill>
                  <a:srgbClr val="2F3D47"/>
                </a:solidFill>
                <a:latin typeface="Gilroy"/>
                <a:cs typeface="Gilroy"/>
              </a:rPr>
              <a:t> </a:t>
            </a:r>
            <a:r>
              <a:rPr lang="en-US" sz="500" spc="-10" dirty="0">
                <a:solidFill>
                  <a:srgbClr val="2F3D47"/>
                </a:solidFill>
                <a:latin typeface="Gilroy"/>
                <a:cs typeface="Gilroy"/>
              </a:rPr>
              <a:t>application</a:t>
            </a:r>
            <a:r>
              <a:rPr lang="en-US" sz="500" spc="10" dirty="0">
                <a:solidFill>
                  <a:srgbClr val="2F3D47"/>
                </a:solidFill>
                <a:latin typeface="Gilroy"/>
                <a:cs typeface="Gilroy"/>
              </a:rPr>
              <a:t> </a:t>
            </a:r>
            <a:r>
              <a:rPr lang="en-US" sz="500" dirty="0">
                <a:solidFill>
                  <a:srgbClr val="2F3D47"/>
                </a:solidFill>
                <a:latin typeface="Gilroy"/>
                <a:cs typeface="Gilroy"/>
              </a:rPr>
              <a:t>of</a:t>
            </a:r>
            <a:r>
              <a:rPr lang="en-US" sz="500" spc="10" dirty="0">
                <a:solidFill>
                  <a:srgbClr val="2F3D47"/>
                </a:solidFill>
                <a:latin typeface="Gilroy"/>
                <a:cs typeface="Gilroy"/>
              </a:rPr>
              <a:t> </a:t>
            </a:r>
            <a:r>
              <a:rPr lang="en-US" sz="500" spc="-10" dirty="0">
                <a:solidFill>
                  <a:srgbClr val="2F3D47"/>
                </a:solidFill>
                <a:latin typeface="Gilroy"/>
                <a:cs typeface="Gilroy"/>
              </a:rPr>
              <a:t>shampoo,</a:t>
            </a:r>
            <a:r>
              <a:rPr lang="en-US" sz="500" spc="10" dirty="0">
                <a:solidFill>
                  <a:srgbClr val="2F3D47"/>
                </a:solidFill>
                <a:latin typeface="Gilroy"/>
                <a:cs typeface="Gilroy"/>
              </a:rPr>
              <a:t> </a:t>
            </a:r>
            <a:r>
              <a:rPr lang="en-US" sz="500" spc="-10" dirty="0">
                <a:solidFill>
                  <a:srgbClr val="2F3D47"/>
                </a:solidFill>
                <a:latin typeface="Gilroy"/>
                <a:cs typeface="Gilroy"/>
              </a:rPr>
              <a:t>conditioning</a:t>
            </a:r>
            <a:r>
              <a:rPr lang="en-US" sz="500" spc="10" dirty="0">
                <a:solidFill>
                  <a:srgbClr val="2F3D47"/>
                </a:solidFill>
                <a:latin typeface="Gilroy"/>
                <a:cs typeface="Gilroy"/>
              </a:rPr>
              <a:t> </a:t>
            </a:r>
            <a:r>
              <a:rPr lang="en-US" sz="500" dirty="0">
                <a:solidFill>
                  <a:srgbClr val="2F3D47"/>
                </a:solidFill>
                <a:latin typeface="Gilroy"/>
                <a:cs typeface="Gilroy"/>
              </a:rPr>
              <a:t>balm</a:t>
            </a:r>
            <a:r>
              <a:rPr lang="en-US" sz="500" spc="10" dirty="0">
                <a:solidFill>
                  <a:srgbClr val="2F3D47"/>
                </a:solidFill>
                <a:latin typeface="Gilroy"/>
                <a:cs typeface="Gilroy"/>
              </a:rPr>
              <a:t> </a:t>
            </a:r>
            <a:r>
              <a:rPr lang="en-US" sz="500" dirty="0">
                <a:solidFill>
                  <a:srgbClr val="2F3D47"/>
                </a:solidFill>
                <a:latin typeface="Gilroy"/>
                <a:cs typeface="Gilroy"/>
              </a:rPr>
              <a:t>and</a:t>
            </a:r>
            <a:r>
              <a:rPr lang="en-US" sz="500" spc="10" dirty="0">
                <a:solidFill>
                  <a:srgbClr val="2F3D47"/>
                </a:solidFill>
                <a:latin typeface="Gilroy"/>
                <a:cs typeface="Gilroy"/>
              </a:rPr>
              <a:t> </a:t>
            </a:r>
            <a:r>
              <a:rPr lang="en-US" sz="500" spc="-10" dirty="0">
                <a:solidFill>
                  <a:srgbClr val="2F3D47"/>
                </a:solidFill>
                <a:latin typeface="Gilroy"/>
                <a:cs typeface="Gilroy"/>
              </a:rPr>
              <a:t>leave-</a:t>
            </a:r>
            <a:r>
              <a:rPr lang="en-US" sz="500" dirty="0">
                <a:solidFill>
                  <a:srgbClr val="2F3D47"/>
                </a:solidFill>
                <a:latin typeface="Gilroy"/>
                <a:cs typeface="Gilroy"/>
              </a:rPr>
              <a:t>in</a:t>
            </a:r>
            <a:r>
              <a:rPr lang="en-US" sz="500" spc="10" dirty="0">
                <a:solidFill>
                  <a:srgbClr val="2F3D47"/>
                </a:solidFill>
                <a:latin typeface="Gilroy"/>
                <a:cs typeface="Gilroy"/>
              </a:rPr>
              <a:t> </a:t>
            </a:r>
            <a:r>
              <a:rPr lang="en-US" sz="500" spc="-10" dirty="0">
                <a:solidFill>
                  <a:srgbClr val="2F3D47"/>
                </a:solidFill>
                <a:latin typeface="Gilroy"/>
                <a:cs typeface="Gilroy"/>
              </a:rPr>
              <a:t>cream</a:t>
            </a:r>
            <a:endParaRPr lang="en-US" sz="500" dirty="0">
              <a:latin typeface="Gilroy"/>
              <a:cs typeface="Gilroy"/>
            </a:endParaRPr>
          </a:p>
          <a:p>
            <a:pPr marL="12700">
              <a:spcBef>
                <a:spcPts val="100"/>
              </a:spcBef>
            </a:pPr>
            <a:r>
              <a:rPr lang="en-US" sz="500" dirty="0">
                <a:latin typeface="Gilroy"/>
                <a:cs typeface="Gilroy"/>
              </a:rPr>
              <a:t>****Strength Recovery Shampoo, Conditioning Cream &amp; Strength Repairing Spray vs. non-conditioning shampoo</a:t>
            </a:r>
          </a:p>
          <a:p>
            <a:pPr marL="12700">
              <a:spcBef>
                <a:spcPts val="100"/>
              </a:spcBef>
            </a:pPr>
            <a:r>
              <a:rPr lang="en-US" sz="500" dirty="0">
                <a:solidFill>
                  <a:srgbClr val="2F3D47"/>
                </a:solidFill>
                <a:latin typeface="Gilroy"/>
                <a:cs typeface="Gilroy"/>
              </a:rPr>
              <a:t>*****Scalp</a:t>
            </a:r>
            <a:r>
              <a:rPr lang="en-US" sz="500" spc="-10" dirty="0">
                <a:solidFill>
                  <a:srgbClr val="2F3D47"/>
                </a:solidFill>
                <a:latin typeface="Gilroy"/>
                <a:cs typeface="Gilroy"/>
              </a:rPr>
              <a:t> </a:t>
            </a:r>
            <a:r>
              <a:rPr lang="en-US" sz="500" dirty="0">
                <a:solidFill>
                  <a:srgbClr val="2F3D47"/>
                </a:solidFill>
                <a:latin typeface="Gilroy"/>
                <a:cs typeface="Gilroy"/>
              </a:rPr>
              <a:t>Sync</a:t>
            </a:r>
            <a:r>
              <a:rPr lang="en-US" sz="500" spc="-5" dirty="0">
                <a:solidFill>
                  <a:srgbClr val="2F3D47"/>
                </a:solidFill>
                <a:latin typeface="Gilroy"/>
                <a:cs typeface="Gilroy"/>
              </a:rPr>
              <a:t> </a:t>
            </a:r>
            <a:r>
              <a:rPr lang="en-US" sz="500" spc="-10" dirty="0">
                <a:solidFill>
                  <a:srgbClr val="2F3D47"/>
                </a:solidFill>
                <a:latin typeface="Gilroy"/>
                <a:cs typeface="Gilroy"/>
              </a:rPr>
              <a:t>Antidandruff </a:t>
            </a:r>
            <a:r>
              <a:rPr lang="en-US" sz="500" dirty="0">
                <a:solidFill>
                  <a:srgbClr val="2F3D47"/>
                </a:solidFill>
                <a:latin typeface="Gilroy"/>
                <a:cs typeface="Gilroy"/>
              </a:rPr>
              <a:t>Shampoo</a:t>
            </a:r>
            <a:r>
              <a:rPr lang="en-US" sz="500" spc="-5" dirty="0">
                <a:solidFill>
                  <a:srgbClr val="2F3D47"/>
                </a:solidFill>
                <a:latin typeface="Gilroy"/>
                <a:cs typeface="Gilroy"/>
              </a:rPr>
              <a:t> </a:t>
            </a:r>
            <a:r>
              <a:rPr lang="en-US" sz="500" dirty="0">
                <a:solidFill>
                  <a:srgbClr val="2F3D47"/>
                </a:solidFill>
                <a:latin typeface="Gilroy"/>
                <a:cs typeface="Gilroy"/>
              </a:rPr>
              <a:t>&amp;</a:t>
            </a:r>
            <a:r>
              <a:rPr lang="en-US" sz="500" spc="-5" dirty="0">
                <a:solidFill>
                  <a:srgbClr val="2F3D47"/>
                </a:solidFill>
                <a:latin typeface="Gilroy"/>
                <a:cs typeface="Gilroy"/>
              </a:rPr>
              <a:t> </a:t>
            </a:r>
            <a:r>
              <a:rPr lang="en-US" sz="500" spc="-10" dirty="0">
                <a:solidFill>
                  <a:srgbClr val="2F3D47"/>
                </a:solidFill>
                <a:latin typeface="Gilroy"/>
                <a:cs typeface="Gilroy"/>
              </a:rPr>
              <a:t>Conditioner</a:t>
            </a:r>
            <a:r>
              <a:rPr lang="en-US" sz="500" spc="500" dirty="0">
                <a:solidFill>
                  <a:srgbClr val="2F3D47"/>
                </a:solidFill>
                <a:latin typeface="Gilroy"/>
                <a:cs typeface="Gilroy"/>
              </a:rPr>
              <a:t> </a:t>
            </a:r>
            <a:r>
              <a:rPr lang="en-US" sz="500" dirty="0">
                <a:solidFill>
                  <a:srgbClr val="2F3D47"/>
                </a:solidFill>
                <a:latin typeface="Gilroy"/>
                <a:cs typeface="Gilroy"/>
              </a:rPr>
              <a:t>vs.</a:t>
            </a:r>
            <a:r>
              <a:rPr lang="en-US" sz="500" spc="-45" dirty="0">
                <a:solidFill>
                  <a:srgbClr val="2F3D47"/>
                </a:solidFill>
                <a:latin typeface="Gilroy"/>
                <a:cs typeface="Gilroy"/>
              </a:rPr>
              <a:t> </a:t>
            </a:r>
            <a:r>
              <a:rPr lang="en-US" sz="500" dirty="0">
                <a:solidFill>
                  <a:srgbClr val="2F3D47"/>
                </a:solidFill>
                <a:latin typeface="Gilroy"/>
                <a:cs typeface="Gilroy"/>
              </a:rPr>
              <a:t>non-conditioning</a:t>
            </a:r>
            <a:r>
              <a:rPr lang="en-US" sz="500" spc="-40" dirty="0">
                <a:solidFill>
                  <a:srgbClr val="2F3D47"/>
                </a:solidFill>
                <a:latin typeface="Gilroy"/>
                <a:cs typeface="Gilroy"/>
              </a:rPr>
              <a:t> </a:t>
            </a:r>
            <a:r>
              <a:rPr lang="en-US" sz="500" spc="-10" dirty="0">
                <a:solidFill>
                  <a:srgbClr val="2F3D47"/>
                </a:solidFill>
                <a:latin typeface="Gilroy"/>
                <a:cs typeface="Gilroy"/>
              </a:rPr>
              <a:t>shampoo</a:t>
            </a:r>
            <a:endParaRPr sz="500" dirty="0">
              <a:latin typeface="Gilroy"/>
              <a:cs typeface="Gilroy"/>
            </a:endParaRPr>
          </a:p>
        </p:txBody>
      </p:sp>
      <p:sp>
        <p:nvSpPr>
          <p:cNvPr id="20" name="TextBox 19">
            <a:extLst>
              <a:ext uri="{FF2B5EF4-FFF2-40B4-BE49-F238E27FC236}">
                <a16:creationId xmlns:a16="http://schemas.microsoft.com/office/drawing/2014/main" id="{92FEB2DE-34AE-F50C-86E1-88EE539CF548}"/>
              </a:ext>
            </a:extLst>
          </p:cNvPr>
          <p:cNvSpPr txBox="1"/>
          <p:nvPr/>
        </p:nvSpPr>
        <p:spPr>
          <a:xfrm>
            <a:off x="2159148" y="3968007"/>
            <a:ext cx="1625744" cy="1369606"/>
          </a:xfrm>
          <a:prstGeom prst="rect">
            <a:avLst/>
          </a:prstGeom>
          <a:noFill/>
        </p:spPr>
        <p:txBody>
          <a:bodyPr wrap="square" rtlCol="0">
            <a:spAutoFit/>
          </a:bodyPr>
          <a:lstStyle/>
          <a:p>
            <a:r>
              <a:rPr lang="en-US" sz="1400" dirty="0">
                <a:solidFill>
                  <a:srgbClr val="5E4C77"/>
                </a:solidFill>
                <a:latin typeface="Gilroy-Bold" panose="00000800000000000000" pitchFamily="2" charset="0"/>
              </a:rPr>
              <a:t>ULTRA HYDRA SOURCE</a:t>
            </a:r>
          </a:p>
          <a:p>
            <a:r>
              <a:rPr lang="en-US" sz="1100" b="0" i="0" dirty="0">
                <a:solidFill>
                  <a:srgbClr val="2F3D47"/>
                </a:solidFill>
                <a:effectLst/>
                <a:latin typeface="Gilroy" panose="00000500000000000000" pitchFamily="50" charset="0"/>
              </a:rPr>
              <a:t>infused with </a:t>
            </a:r>
            <a:r>
              <a:rPr lang="en-US" sz="1100" b="0" i="0" dirty="0" err="1">
                <a:solidFill>
                  <a:srgbClr val="2F3D47"/>
                </a:solidFill>
                <a:effectLst/>
                <a:latin typeface="Gilroy" panose="00000500000000000000" pitchFamily="50" charset="0"/>
              </a:rPr>
              <a:t>cupuaçu</a:t>
            </a:r>
            <a:r>
              <a:rPr lang="en-US" sz="1100" b="0" i="0" dirty="0">
                <a:solidFill>
                  <a:srgbClr val="2F3D47"/>
                </a:solidFill>
                <a:effectLst/>
                <a:latin typeface="Gilroy" panose="00000500000000000000" pitchFamily="50" charset="0"/>
              </a:rPr>
              <a:t> butter</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72 hours of moisture and frizz control***</a:t>
            </a:r>
          </a:p>
        </p:txBody>
      </p:sp>
      <p:sp>
        <p:nvSpPr>
          <p:cNvPr id="24" name="TextBox 23">
            <a:extLst>
              <a:ext uri="{FF2B5EF4-FFF2-40B4-BE49-F238E27FC236}">
                <a16:creationId xmlns:a16="http://schemas.microsoft.com/office/drawing/2014/main" id="{EF8339B4-E2F8-BB09-6A64-337B347BBE77}"/>
              </a:ext>
            </a:extLst>
          </p:cNvPr>
          <p:cNvSpPr txBox="1"/>
          <p:nvPr/>
        </p:nvSpPr>
        <p:spPr>
          <a:xfrm>
            <a:off x="5695493" y="3968007"/>
            <a:ext cx="1771078" cy="1323439"/>
          </a:xfrm>
          <a:prstGeom prst="rect">
            <a:avLst/>
          </a:prstGeom>
          <a:noFill/>
        </p:spPr>
        <p:txBody>
          <a:bodyPr wrap="square" rtlCol="0">
            <a:spAutoFit/>
          </a:bodyPr>
          <a:lstStyle/>
          <a:p>
            <a:r>
              <a:rPr lang="en-US" sz="1400" dirty="0">
                <a:solidFill>
                  <a:srgbClr val="D2A076"/>
                </a:solidFill>
                <a:latin typeface="Gilroy-Bold" panose="00000800000000000000" pitchFamily="2" charset="0"/>
              </a:rPr>
              <a:t>BOND THERAPY</a:t>
            </a:r>
          </a:p>
          <a:p>
            <a:r>
              <a:rPr lang="en-US" sz="1100" b="0" i="0" dirty="0">
                <a:solidFill>
                  <a:srgbClr val="2F3D47"/>
                </a:solidFill>
                <a:effectLst/>
                <a:latin typeface="Gilroy" panose="00000500000000000000" pitchFamily="50" charset="0"/>
              </a:rPr>
              <a:t>Infused with repairing agent Citric Acid and Coconut Oil, Bond Therapy delivers powerful bond building and conditioning care.</a:t>
            </a:r>
          </a:p>
        </p:txBody>
      </p:sp>
      <p:pic>
        <p:nvPicPr>
          <p:cNvPr id="25" name="object 2">
            <a:extLst>
              <a:ext uri="{FF2B5EF4-FFF2-40B4-BE49-F238E27FC236}">
                <a16:creationId xmlns:a16="http://schemas.microsoft.com/office/drawing/2014/main" id="{2D272EE6-3B10-BD0C-92B5-0E7F462E225F}"/>
              </a:ext>
            </a:extLst>
          </p:cNvPr>
          <p:cNvPicPr>
            <a:picLocks noChangeAspect="1"/>
          </p:cNvPicPr>
          <p:nvPr/>
        </p:nvPicPr>
        <p:blipFill>
          <a:blip r:embed="rId4" cstate="print"/>
          <a:stretch>
            <a:fillRect/>
          </a:stretch>
        </p:blipFill>
        <p:spPr>
          <a:xfrm>
            <a:off x="7565052" y="1467223"/>
            <a:ext cx="1741519" cy="1857619"/>
          </a:xfrm>
          <a:prstGeom prst="rect">
            <a:avLst/>
          </a:prstGeom>
        </p:spPr>
      </p:pic>
      <p:pic>
        <p:nvPicPr>
          <p:cNvPr id="26" name="object 7">
            <a:extLst>
              <a:ext uri="{FF2B5EF4-FFF2-40B4-BE49-F238E27FC236}">
                <a16:creationId xmlns:a16="http://schemas.microsoft.com/office/drawing/2014/main" id="{67EDC11F-4A17-C419-3113-11F65C2EA825}"/>
              </a:ext>
            </a:extLst>
          </p:cNvPr>
          <p:cNvPicPr>
            <a:picLocks noChangeAspect="1"/>
          </p:cNvPicPr>
          <p:nvPr/>
        </p:nvPicPr>
        <p:blipFill>
          <a:blip r:embed="rId5" cstate="print"/>
          <a:stretch>
            <a:fillRect/>
          </a:stretch>
        </p:blipFill>
        <p:spPr>
          <a:xfrm>
            <a:off x="3955274" y="3968007"/>
            <a:ext cx="1740219" cy="1856232"/>
          </a:xfrm>
          <a:prstGeom prst="rect">
            <a:avLst/>
          </a:prstGeom>
        </p:spPr>
      </p:pic>
      <p:pic>
        <p:nvPicPr>
          <p:cNvPr id="27" name="object 13">
            <a:extLst>
              <a:ext uri="{FF2B5EF4-FFF2-40B4-BE49-F238E27FC236}">
                <a16:creationId xmlns:a16="http://schemas.microsoft.com/office/drawing/2014/main" id="{9E1C8175-0D53-FDCF-7756-02359BBE0ACE}"/>
              </a:ext>
            </a:extLst>
          </p:cNvPr>
          <p:cNvPicPr>
            <a:picLocks noChangeAspect="1"/>
          </p:cNvPicPr>
          <p:nvPr/>
        </p:nvPicPr>
        <p:blipFill>
          <a:blip r:embed="rId6" cstate="print"/>
          <a:stretch>
            <a:fillRect/>
          </a:stretch>
        </p:blipFill>
        <p:spPr>
          <a:xfrm>
            <a:off x="3955274" y="1471144"/>
            <a:ext cx="1740219" cy="1856232"/>
          </a:xfrm>
          <a:prstGeom prst="rect">
            <a:avLst/>
          </a:prstGeom>
        </p:spPr>
      </p:pic>
      <p:pic>
        <p:nvPicPr>
          <p:cNvPr id="28" name="object 8">
            <a:extLst>
              <a:ext uri="{FF2B5EF4-FFF2-40B4-BE49-F238E27FC236}">
                <a16:creationId xmlns:a16="http://schemas.microsoft.com/office/drawing/2014/main" id="{51ECD8B4-665E-0A90-249D-BDD7A0B9CD60}"/>
              </a:ext>
            </a:extLst>
          </p:cNvPr>
          <p:cNvPicPr>
            <a:picLocks noChangeAspect="1"/>
          </p:cNvPicPr>
          <p:nvPr/>
        </p:nvPicPr>
        <p:blipFill>
          <a:blip r:embed="rId7" cstate="print"/>
          <a:stretch>
            <a:fillRect/>
          </a:stretch>
        </p:blipFill>
        <p:spPr>
          <a:xfrm>
            <a:off x="7565052" y="3968007"/>
            <a:ext cx="1740219" cy="1856232"/>
          </a:xfrm>
          <a:prstGeom prst="rect">
            <a:avLst/>
          </a:prstGeom>
        </p:spPr>
      </p:pic>
      <p:pic>
        <p:nvPicPr>
          <p:cNvPr id="29" name="object 7">
            <a:extLst>
              <a:ext uri="{FF2B5EF4-FFF2-40B4-BE49-F238E27FC236}">
                <a16:creationId xmlns:a16="http://schemas.microsoft.com/office/drawing/2014/main" id="{5D501F79-CDCD-065A-EFDB-FD3D8477756E}"/>
              </a:ext>
            </a:extLst>
          </p:cNvPr>
          <p:cNvPicPr>
            <a:picLocks noChangeAspect="1"/>
          </p:cNvPicPr>
          <p:nvPr/>
        </p:nvPicPr>
        <p:blipFill>
          <a:blip r:embed="rId8" cstate="print"/>
          <a:stretch>
            <a:fillRect/>
          </a:stretch>
        </p:blipFill>
        <p:spPr>
          <a:xfrm>
            <a:off x="409409" y="1458025"/>
            <a:ext cx="1740216" cy="1856232"/>
          </a:xfrm>
          <a:prstGeom prst="rect">
            <a:avLst/>
          </a:prstGeom>
        </p:spPr>
      </p:pic>
      <p:pic>
        <p:nvPicPr>
          <p:cNvPr id="30" name="object 8">
            <a:extLst>
              <a:ext uri="{FF2B5EF4-FFF2-40B4-BE49-F238E27FC236}">
                <a16:creationId xmlns:a16="http://schemas.microsoft.com/office/drawing/2014/main" id="{F27C45B5-079D-B528-10C4-62124A3462BC}"/>
              </a:ext>
            </a:extLst>
          </p:cNvPr>
          <p:cNvPicPr>
            <a:picLocks noChangeAspect="1"/>
          </p:cNvPicPr>
          <p:nvPr/>
        </p:nvPicPr>
        <p:blipFill>
          <a:blip r:embed="rId9" cstate="print"/>
          <a:stretch>
            <a:fillRect/>
          </a:stretch>
        </p:blipFill>
        <p:spPr>
          <a:xfrm>
            <a:off x="409409" y="3968007"/>
            <a:ext cx="1740218" cy="1856232"/>
          </a:xfrm>
          <a:prstGeom prst="rect">
            <a:avLst/>
          </a:prstGeom>
        </p:spPr>
      </p:pic>
      <p:sp>
        <p:nvSpPr>
          <p:cNvPr id="31" name="TextBox 30">
            <a:extLst>
              <a:ext uri="{FF2B5EF4-FFF2-40B4-BE49-F238E27FC236}">
                <a16:creationId xmlns:a16="http://schemas.microsoft.com/office/drawing/2014/main" id="{90324D36-BDFB-0B9B-FC51-BFFF583A509F}"/>
              </a:ext>
            </a:extLst>
          </p:cNvPr>
          <p:cNvSpPr txBox="1"/>
          <p:nvPr/>
        </p:nvSpPr>
        <p:spPr>
          <a:xfrm>
            <a:off x="7565052" y="3528842"/>
            <a:ext cx="3669594"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COLOR-TREATED HAIR</a:t>
            </a:r>
          </a:p>
        </p:txBody>
      </p:sp>
      <p:sp>
        <p:nvSpPr>
          <p:cNvPr id="33" name="TextBox 32">
            <a:extLst>
              <a:ext uri="{FF2B5EF4-FFF2-40B4-BE49-F238E27FC236}">
                <a16:creationId xmlns:a16="http://schemas.microsoft.com/office/drawing/2014/main" id="{19504A7F-1F96-A0EA-4E9F-6BE8F9465194}"/>
              </a:ext>
            </a:extLst>
          </p:cNvPr>
          <p:cNvSpPr txBox="1"/>
          <p:nvPr/>
        </p:nvSpPr>
        <p:spPr>
          <a:xfrm>
            <a:off x="3955274" y="1006740"/>
            <a:ext cx="3511297"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DAMAGED HAIR</a:t>
            </a:r>
          </a:p>
        </p:txBody>
      </p:sp>
      <p:sp>
        <p:nvSpPr>
          <p:cNvPr id="34" name="TextBox 33">
            <a:extLst>
              <a:ext uri="{FF2B5EF4-FFF2-40B4-BE49-F238E27FC236}">
                <a16:creationId xmlns:a16="http://schemas.microsoft.com/office/drawing/2014/main" id="{8E0B0852-5B29-F18C-0ED8-BA8095511F0D}"/>
              </a:ext>
            </a:extLst>
          </p:cNvPr>
          <p:cNvSpPr txBox="1"/>
          <p:nvPr/>
        </p:nvSpPr>
        <p:spPr>
          <a:xfrm>
            <a:off x="7565052" y="1006740"/>
            <a:ext cx="3635454"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SCALP CARE</a:t>
            </a:r>
          </a:p>
        </p:txBody>
      </p:sp>
      <p:sp>
        <p:nvSpPr>
          <p:cNvPr id="5" name="TextBox 4">
            <a:extLst>
              <a:ext uri="{FF2B5EF4-FFF2-40B4-BE49-F238E27FC236}">
                <a16:creationId xmlns:a16="http://schemas.microsoft.com/office/drawing/2014/main" id="{3EEBCC4F-24E9-A426-5058-9BAFF07E3515}"/>
              </a:ext>
            </a:extLst>
          </p:cNvPr>
          <p:cNvSpPr txBox="1"/>
          <p:nvPr/>
        </p:nvSpPr>
        <p:spPr>
          <a:xfrm>
            <a:off x="409408" y="1006740"/>
            <a:ext cx="3462865"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DRY HAIR</a:t>
            </a:r>
          </a:p>
        </p:txBody>
      </p:sp>
    </p:spTree>
    <p:extLst>
      <p:ext uri="{BB962C8B-B14F-4D97-AF65-F5344CB8AC3E}">
        <p14:creationId xmlns:p14="http://schemas.microsoft.com/office/powerpoint/2010/main" val="2512542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8463C9-7CBD-D91E-226E-828018F82084}"/>
              </a:ext>
            </a:extLst>
          </p:cNvPr>
          <p:cNvSpPr/>
          <p:nvPr/>
        </p:nvSpPr>
        <p:spPr>
          <a:xfrm>
            <a:off x="5219700" y="6324600"/>
            <a:ext cx="1590675" cy="533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2">
            <a:extLst>
              <a:ext uri="{FF2B5EF4-FFF2-40B4-BE49-F238E27FC236}">
                <a16:creationId xmlns:a16="http://schemas.microsoft.com/office/drawing/2014/main" id="{4DF586C9-5553-E241-1D73-35746272825E}"/>
              </a:ext>
            </a:extLst>
          </p:cNvPr>
          <p:cNvSpPr/>
          <p:nvPr/>
        </p:nvSpPr>
        <p:spPr>
          <a:xfrm>
            <a:off x="590551" y="1828798"/>
            <a:ext cx="3393714" cy="4429125"/>
          </a:xfrm>
          <a:custGeom>
            <a:avLst/>
            <a:gdLst/>
            <a:ahLst/>
            <a:cxnLst/>
            <a:rect l="l" t="t" r="r" b="b"/>
            <a:pathLst>
              <a:path w="13716000" h="10287000">
                <a:moveTo>
                  <a:pt x="13716000" y="0"/>
                </a:moveTo>
                <a:lnTo>
                  <a:pt x="0" y="0"/>
                </a:lnTo>
                <a:lnTo>
                  <a:pt x="0" y="10287000"/>
                </a:lnTo>
                <a:lnTo>
                  <a:pt x="13716000" y="10287000"/>
                </a:lnTo>
                <a:lnTo>
                  <a:pt x="13716000" y="0"/>
                </a:lnTo>
                <a:close/>
              </a:path>
            </a:pathLst>
          </a:custGeom>
          <a:solidFill>
            <a:srgbClr val="7E9B4B"/>
          </a:solidFill>
        </p:spPr>
        <p:txBody>
          <a:bodyPr wrap="square" lIns="0" tIns="0" rIns="0" bIns="0" rtlCol="0"/>
          <a:lstStyle/>
          <a:p>
            <a:endParaRPr lang="en-US" dirty="0"/>
          </a:p>
        </p:txBody>
      </p:sp>
      <p:sp>
        <p:nvSpPr>
          <p:cNvPr id="4" name="object 2">
            <a:extLst>
              <a:ext uri="{FF2B5EF4-FFF2-40B4-BE49-F238E27FC236}">
                <a16:creationId xmlns:a16="http://schemas.microsoft.com/office/drawing/2014/main" id="{930D5223-FCF7-E676-41F0-C61DCD9BB7E9}"/>
              </a:ext>
            </a:extLst>
          </p:cNvPr>
          <p:cNvSpPr/>
          <p:nvPr/>
        </p:nvSpPr>
        <p:spPr>
          <a:xfrm>
            <a:off x="4399143" y="1828799"/>
            <a:ext cx="3393714" cy="4429125"/>
          </a:xfrm>
          <a:custGeom>
            <a:avLst/>
            <a:gdLst/>
            <a:ahLst/>
            <a:cxnLst/>
            <a:rect l="l" t="t" r="r" b="b"/>
            <a:pathLst>
              <a:path w="13716000" h="10287000">
                <a:moveTo>
                  <a:pt x="13716000" y="0"/>
                </a:moveTo>
                <a:lnTo>
                  <a:pt x="0" y="0"/>
                </a:lnTo>
                <a:lnTo>
                  <a:pt x="0" y="10287000"/>
                </a:lnTo>
                <a:lnTo>
                  <a:pt x="13716000" y="10287000"/>
                </a:lnTo>
                <a:lnTo>
                  <a:pt x="13716000" y="0"/>
                </a:lnTo>
                <a:close/>
              </a:path>
            </a:pathLst>
          </a:custGeom>
          <a:solidFill>
            <a:srgbClr val="7E9B4B"/>
          </a:solidFill>
        </p:spPr>
        <p:txBody>
          <a:bodyPr wrap="square" lIns="0" tIns="0" rIns="0" bIns="0" rtlCol="0"/>
          <a:lstStyle/>
          <a:p>
            <a:endParaRPr lang="en-US" dirty="0"/>
          </a:p>
        </p:txBody>
      </p:sp>
      <p:sp>
        <p:nvSpPr>
          <p:cNvPr id="5" name="object 2">
            <a:extLst>
              <a:ext uri="{FF2B5EF4-FFF2-40B4-BE49-F238E27FC236}">
                <a16:creationId xmlns:a16="http://schemas.microsoft.com/office/drawing/2014/main" id="{DBBCC2FC-FDCF-01D5-8AB9-BD88D4D32D09}"/>
              </a:ext>
            </a:extLst>
          </p:cNvPr>
          <p:cNvSpPr/>
          <p:nvPr/>
        </p:nvSpPr>
        <p:spPr>
          <a:xfrm>
            <a:off x="8207736" y="1828798"/>
            <a:ext cx="3393714" cy="4429125"/>
          </a:xfrm>
          <a:custGeom>
            <a:avLst/>
            <a:gdLst/>
            <a:ahLst/>
            <a:cxnLst/>
            <a:rect l="l" t="t" r="r" b="b"/>
            <a:pathLst>
              <a:path w="13716000" h="10287000">
                <a:moveTo>
                  <a:pt x="13716000" y="0"/>
                </a:moveTo>
                <a:lnTo>
                  <a:pt x="0" y="0"/>
                </a:lnTo>
                <a:lnTo>
                  <a:pt x="0" y="10287000"/>
                </a:lnTo>
                <a:lnTo>
                  <a:pt x="13716000" y="10287000"/>
                </a:lnTo>
                <a:lnTo>
                  <a:pt x="13716000" y="0"/>
                </a:lnTo>
                <a:close/>
              </a:path>
            </a:pathLst>
          </a:custGeom>
          <a:solidFill>
            <a:srgbClr val="7E9B4B"/>
          </a:solidFill>
        </p:spPr>
        <p:txBody>
          <a:bodyPr wrap="square" lIns="0" tIns="0" rIns="0" bIns="0" rtlCol="0"/>
          <a:lstStyle/>
          <a:p>
            <a:endParaRPr lang="en-US" dirty="0"/>
          </a:p>
        </p:txBody>
      </p:sp>
      <p:pic>
        <p:nvPicPr>
          <p:cNvPr id="10" name="Picture 4" descr="text">
            <a:extLst>
              <a:ext uri="{FF2B5EF4-FFF2-40B4-BE49-F238E27FC236}">
                <a16:creationId xmlns:a16="http://schemas.microsoft.com/office/drawing/2014/main" id="{DD94A7AF-8699-D1FE-E5E3-92EA507D9C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1107" y="2252032"/>
            <a:ext cx="1752600" cy="25241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text">
            <a:extLst>
              <a:ext uri="{FF2B5EF4-FFF2-40B4-BE49-F238E27FC236}">
                <a16:creationId xmlns:a16="http://schemas.microsoft.com/office/drawing/2014/main" id="{0EDCD899-B777-C850-7441-A3BB39731E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2252032"/>
            <a:ext cx="1752600" cy="25241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text">
            <a:extLst>
              <a:ext uri="{FF2B5EF4-FFF2-40B4-BE49-F238E27FC236}">
                <a16:creationId xmlns:a16="http://schemas.microsoft.com/office/drawing/2014/main" id="{4DA40E7B-8463-8F1C-16D7-1BBC3882EA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8293" y="2252032"/>
            <a:ext cx="1752600" cy="252412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EF3CC20-FABE-1C90-8708-2388B9D2C091}"/>
              </a:ext>
            </a:extLst>
          </p:cNvPr>
          <p:cNvSpPr txBox="1"/>
          <p:nvPr/>
        </p:nvSpPr>
        <p:spPr>
          <a:xfrm>
            <a:off x="590550" y="5113735"/>
            <a:ext cx="3368549" cy="954107"/>
          </a:xfrm>
          <a:prstGeom prst="rect">
            <a:avLst/>
          </a:prstGeom>
          <a:noFill/>
        </p:spPr>
        <p:txBody>
          <a:bodyPr wrap="square">
            <a:spAutoFit/>
          </a:bodyPr>
          <a:lstStyle/>
          <a:p>
            <a:pPr algn="ctr"/>
            <a:r>
              <a:rPr lang="en-US" sz="1400" dirty="0">
                <a:solidFill>
                  <a:schemeClr val="bg1"/>
                </a:solidFill>
                <a:latin typeface="Gilroy" panose="00000500000000000000" pitchFamily="50" charset="0"/>
              </a:rPr>
              <a:t>At Biolage, we care about the world and the creatures with which we share it . That's why Biolage does not test on animals.</a:t>
            </a:r>
          </a:p>
        </p:txBody>
      </p:sp>
      <p:sp>
        <p:nvSpPr>
          <p:cNvPr id="14" name="TextBox 13">
            <a:extLst>
              <a:ext uri="{FF2B5EF4-FFF2-40B4-BE49-F238E27FC236}">
                <a16:creationId xmlns:a16="http://schemas.microsoft.com/office/drawing/2014/main" id="{77274724-300F-846B-8D0A-D93188A3154D}"/>
              </a:ext>
            </a:extLst>
          </p:cNvPr>
          <p:cNvSpPr txBox="1"/>
          <p:nvPr/>
        </p:nvSpPr>
        <p:spPr>
          <a:xfrm>
            <a:off x="4399143" y="5113735"/>
            <a:ext cx="3393714" cy="523220"/>
          </a:xfrm>
          <a:prstGeom prst="rect">
            <a:avLst/>
          </a:prstGeom>
          <a:noFill/>
        </p:spPr>
        <p:txBody>
          <a:bodyPr wrap="square">
            <a:spAutoFit/>
          </a:bodyPr>
          <a:lstStyle/>
          <a:p>
            <a:pPr algn="ctr"/>
            <a:r>
              <a:rPr lang="en-US" sz="1400" dirty="0">
                <a:solidFill>
                  <a:schemeClr val="bg1"/>
                </a:solidFill>
                <a:latin typeface="Gilroy" panose="00000500000000000000" pitchFamily="50" charset="0"/>
              </a:rPr>
              <a:t>All of our formulas are vegan with no animal-derived ingredients.</a:t>
            </a:r>
          </a:p>
        </p:txBody>
      </p:sp>
      <p:sp>
        <p:nvSpPr>
          <p:cNvPr id="15" name="TextBox 14">
            <a:extLst>
              <a:ext uri="{FF2B5EF4-FFF2-40B4-BE49-F238E27FC236}">
                <a16:creationId xmlns:a16="http://schemas.microsoft.com/office/drawing/2014/main" id="{2112426A-2E0A-6A88-F8D5-EA8119271771}"/>
              </a:ext>
            </a:extLst>
          </p:cNvPr>
          <p:cNvSpPr txBox="1"/>
          <p:nvPr/>
        </p:nvSpPr>
        <p:spPr>
          <a:xfrm>
            <a:off x="8207736" y="5113735"/>
            <a:ext cx="3393714" cy="523220"/>
          </a:xfrm>
          <a:prstGeom prst="rect">
            <a:avLst/>
          </a:prstGeom>
          <a:noFill/>
        </p:spPr>
        <p:txBody>
          <a:bodyPr wrap="square">
            <a:spAutoFit/>
          </a:bodyPr>
          <a:lstStyle/>
          <a:p>
            <a:pPr algn="ctr"/>
            <a:r>
              <a:rPr lang="en-US" sz="1400" dirty="0">
                <a:solidFill>
                  <a:schemeClr val="bg1"/>
                </a:solidFill>
                <a:latin typeface="Gilroy" panose="00000500000000000000" pitchFamily="50" charset="0"/>
              </a:rPr>
              <a:t>Our signature bottles are made from 100% post consumer recycled plastic.</a:t>
            </a:r>
          </a:p>
        </p:txBody>
      </p:sp>
      <p:sp>
        <p:nvSpPr>
          <p:cNvPr id="16" name="TextBox 15">
            <a:extLst>
              <a:ext uri="{FF2B5EF4-FFF2-40B4-BE49-F238E27FC236}">
                <a16:creationId xmlns:a16="http://schemas.microsoft.com/office/drawing/2014/main" id="{1F3963D0-93E8-4DE9-DCDA-5B07D2BE097E}"/>
              </a:ext>
            </a:extLst>
          </p:cNvPr>
          <p:cNvSpPr txBox="1"/>
          <p:nvPr/>
        </p:nvSpPr>
        <p:spPr>
          <a:xfrm>
            <a:off x="1" y="468297"/>
            <a:ext cx="12192000" cy="646331"/>
          </a:xfrm>
          <a:prstGeom prst="rect">
            <a:avLst/>
          </a:prstGeom>
          <a:noFill/>
        </p:spPr>
        <p:txBody>
          <a:bodyPr wrap="square" rtlCol="0">
            <a:spAutoFit/>
          </a:bodyPr>
          <a:lstStyle/>
          <a:p>
            <a:pPr algn="ctr"/>
            <a:r>
              <a:rPr lang="en-US" sz="3600" dirty="0">
                <a:solidFill>
                  <a:srgbClr val="424A52"/>
                </a:solidFill>
                <a:latin typeface="Gilroy-Bold" panose="00000800000000000000" pitchFamily="2" charset="0"/>
              </a:rPr>
              <a:t>TOGETHER, </a:t>
            </a:r>
            <a:r>
              <a:rPr lang="en-US" sz="3600" dirty="0">
                <a:solidFill>
                  <a:srgbClr val="789D4A"/>
                </a:solidFill>
                <a:latin typeface="Gilroy-Bold" panose="00000800000000000000" pitchFamily="2" charset="0"/>
              </a:rPr>
              <a:t>WE CAN MAKE BEAUTY SUSTAINABLE.</a:t>
            </a:r>
          </a:p>
        </p:txBody>
      </p:sp>
      <p:sp>
        <p:nvSpPr>
          <p:cNvPr id="17" name="TextBox 16">
            <a:extLst>
              <a:ext uri="{FF2B5EF4-FFF2-40B4-BE49-F238E27FC236}">
                <a16:creationId xmlns:a16="http://schemas.microsoft.com/office/drawing/2014/main" id="{EA6B3E97-0BEC-4FC0-B5A2-AA33BA2C9E16}"/>
              </a:ext>
            </a:extLst>
          </p:cNvPr>
          <p:cNvSpPr txBox="1"/>
          <p:nvPr/>
        </p:nvSpPr>
        <p:spPr>
          <a:xfrm>
            <a:off x="0" y="1127606"/>
            <a:ext cx="12192000" cy="369332"/>
          </a:xfrm>
          <a:prstGeom prst="rect">
            <a:avLst/>
          </a:prstGeom>
          <a:noFill/>
        </p:spPr>
        <p:txBody>
          <a:bodyPr wrap="square">
            <a:spAutoFit/>
          </a:bodyPr>
          <a:lstStyle/>
          <a:p>
            <a:pPr marR="295910" algn="ctr">
              <a:lnSpc>
                <a:spcPct val="100000"/>
              </a:lnSpc>
            </a:pPr>
            <a:r>
              <a:rPr lang="en-US" sz="1800" b="1" dirty="0">
                <a:solidFill>
                  <a:srgbClr val="424A52"/>
                </a:solidFill>
                <a:latin typeface="Gilroy Bold"/>
                <a:cs typeface="Gilroy Bold"/>
              </a:rPr>
              <a:t>Because sustainability is an everyday promise</a:t>
            </a:r>
            <a:endParaRPr lang="en-US" dirty="0">
              <a:solidFill>
                <a:srgbClr val="424A52"/>
              </a:solidFill>
            </a:endParaRPr>
          </a:p>
        </p:txBody>
      </p:sp>
    </p:spTree>
    <p:extLst>
      <p:ext uri="{BB962C8B-B14F-4D97-AF65-F5344CB8AC3E}">
        <p14:creationId xmlns:p14="http://schemas.microsoft.com/office/powerpoint/2010/main" val="2520284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in a garment&#10;&#10;Description automatically generated">
            <a:extLst>
              <a:ext uri="{FF2B5EF4-FFF2-40B4-BE49-F238E27FC236}">
                <a16:creationId xmlns:a16="http://schemas.microsoft.com/office/drawing/2014/main" id="{1E81E016-40F5-1151-7BA2-DCD6C3A1FE65}"/>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descr="Icon&#10;&#10;Description automatically generated with medium confidence">
            <a:extLst>
              <a:ext uri="{FF2B5EF4-FFF2-40B4-BE49-F238E27FC236}">
                <a16:creationId xmlns:a16="http://schemas.microsoft.com/office/drawing/2014/main" id="{A69C52BC-2E3B-B16A-70B6-886D3071FA1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20895" y="5141377"/>
            <a:ext cx="2665209" cy="1054139"/>
          </a:xfrm>
          <a:prstGeom prst="rect">
            <a:avLst/>
          </a:prstGeom>
        </p:spPr>
      </p:pic>
      <p:sp>
        <p:nvSpPr>
          <p:cNvPr id="5" name="Title 1">
            <a:extLst>
              <a:ext uri="{FF2B5EF4-FFF2-40B4-BE49-F238E27FC236}">
                <a16:creationId xmlns:a16="http://schemas.microsoft.com/office/drawing/2014/main" id="{A6CE6A14-1C13-B812-1D3F-8523601635DE}"/>
              </a:ext>
            </a:extLst>
          </p:cNvPr>
          <p:cNvSpPr txBox="1">
            <a:spLocks/>
          </p:cNvSpPr>
          <p:nvPr/>
        </p:nvSpPr>
        <p:spPr>
          <a:xfrm>
            <a:off x="6096000" y="1320931"/>
            <a:ext cx="5715000" cy="33844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solidFill>
                  <a:schemeClr val="bg1"/>
                </a:solidFill>
                <a:latin typeface="Century" panose="02040604050505020304" pitchFamily="18" charset="0"/>
              </a:rPr>
              <a:t>pure performance</a:t>
            </a:r>
          </a:p>
          <a:p>
            <a:pPr algn="ctr"/>
            <a:r>
              <a:rPr lang="it-IT" sz="1600" dirty="0">
                <a:solidFill>
                  <a:schemeClr val="bg1"/>
                </a:solidFill>
                <a:latin typeface="NeueHaasGroteskDisp Std Lt" panose="020B0204020202020204"/>
              </a:rPr>
              <a:t>We know color care. That’s why 20 Years later, Pureology is still the #1 professional color care brand in the US*</a:t>
            </a:r>
          </a:p>
          <a:p>
            <a:pPr algn="ctr"/>
            <a:endParaRPr lang="it-IT" sz="1600" dirty="0">
              <a:solidFill>
                <a:schemeClr val="bg1"/>
              </a:solidFill>
              <a:latin typeface="NeueHaasGroteskDisp Std Lt" panose="020B0204020202020204"/>
            </a:endParaRPr>
          </a:p>
          <a:p>
            <a:pPr algn="ctr"/>
            <a:r>
              <a:rPr lang="it-IT" sz="3600" dirty="0">
                <a:solidFill>
                  <a:schemeClr val="bg1"/>
                </a:solidFill>
                <a:latin typeface="Century" panose="02040604050505020304" pitchFamily="18" charset="0"/>
              </a:rPr>
              <a:t>pure intentions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Always doing better.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3600" dirty="0">
                <a:solidFill>
                  <a:schemeClr val="bg1"/>
                </a:solidFill>
                <a:latin typeface="Century" panose="02040604050505020304" pitchFamily="18" charset="0"/>
              </a:rPr>
              <a:t>pure luxury</a:t>
            </a:r>
          </a:p>
          <a:p>
            <a:pPr algn="ctr"/>
            <a:r>
              <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Treat Yourself, Every Single Day. Our rich, extra-creamy lathers and invigorating aromas indulge your senses.</a:t>
            </a:r>
          </a:p>
        </p:txBody>
      </p:sp>
      <p:sp>
        <p:nvSpPr>
          <p:cNvPr id="7" name="TextBox 6">
            <a:extLst>
              <a:ext uri="{FF2B5EF4-FFF2-40B4-BE49-F238E27FC236}">
                <a16:creationId xmlns:a16="http://schemas.microsoft.com/office/drawing/2014/main" id="{5572DA15-E25F-D04A-ABC1-BA8E7D5484B2}"/>
              </a:ext>
            </a:extLst>
          </p:cNvPr>
          <p:cNvSpPr txBox="1"/>
          <p:nvPr/>
        </p:nvSpPr>
        <p:spPr>
          <a:xfrm>
            <a:off x="76200" y="6631543"/>
            <a:ext cx="12115800" cy="230832"/>
          </a:xfrm>
          <a:prstGeom prst="rect">
            <a:avLst/>
          </a:prstGeom>
          <a:noFill/>
        </p:spPr>
        <p:txBody>
          <a:bodyPr wrap="square">
            <a:spAutoFit/>
          </a:bodyPr>
          <a:lstStyle/>
          <a:p>
            <a:pPr algn="r"/>
            <a:r>
              <a:rPr kumimoji="0" lang="it-IT" sz="9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*Based on dollar sales reported in Kline’s Kline PRO: Salon Retail Products and Services Database for the year ending December 31°,2019</a:t>
            </a:r>
            <a:endParaRPr lang="en-US" sz="900" dirty="0"/>
          </a:p>
        </p:txBody>
      </p:sp>
    </p:spTree>
    <p:extLst>
      <p:ext uri="{BB962C8B-B14F-4D97-AF65-F5344CB8AC3E}">
        <p14:creationId xmlns:p14="http://schemas.microsoft.com/office/powerpoint/2010/main" val="4180156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19E1984-3970-9A9F-EC92-4EB5BA96CD95}"/>
              </a:ext>
            </a:extLst>
          </p:cNvPr>
          <p:cNvPicPr>
            <a:picLocks noChangeAspect="1"/>
          </p:cNvPicPr>
          <p:nvPr/>
        </p:nvPicPr>
        <p:blipFill>
          <a:blip r:embed="rId3"/>
          <a:srcRect l="18" r="18"/>
          <a:stretch/>
        </p:blipFill>
        <p:spPr>
          <a:xfrm>
            <a:off x="8191498" y="1234725"/>
            <a:ext cx="3381377" cy="3382571"/>
          </a:xfrm>
          <a:prstGeom prst="rect">
            <a:avLst/>
          </a:prstGeom>
        </p:spPr>
      </p:pic>
      <p:pic>
        <p:nvPicPr>
          <p:cNvPr id="7" name="Picture 6">
            <a:extLst>
              <a:ext uri="{FF2B5EF4-FFF2-40B4-BE49-F238E27FC236}">
                <a16:creationId xmlns:a16="http://schemas.microsoft.com/office/drawing/2014/main" id="{4B2CAC85-B256-EE9D-F12E-3B50903057DD}"/>
              </a:ext>
            </a:extLst>
          </p:cNvPr>
          <p:cNvPicPr>
            <a:picLocks noChangeAspect="1"/>
          </p:cNvPicPr>
          <p:nvPr/>
        </p:nvPicPr>
        <p:blipFill>
          <a:blip r:embed="rId4"/>
          <a:srcRect l="18" r="18"/>
          <a:stretch/>
        </p:blipFill>
        <p:spPr>
          <a:xfrm>
            <a:off x="4362640" y="1234725"/>
            <a:ext cx="3381375" cy="3382572"/>
          </a:xfrm>
          <a:prstGeom prst="rect">
            <a:avLst/>
          </a:prstGeom>
        </p:spPr>
      </p:pic>
      <p:sp>
        <p:nvSpPr>
          <p:cNvPr id="48" name="Rectangle 47">
            <a:extLst>
              <a:ext uri="{FF2B5EF4-FFF2-40B4-BE49-F238E27FC236}">
                <a16:creationId xmlns:a16="http://schemas.microsoft.com/office/drawing/2014/main" id="{9637F7F4-6E95-8E2D-56E0-5DA99FC88C63}"/>
              </a:ext>
            </a:extLst>
          </p:cNvPr>
          <p:cNvSpPr/>
          <p:nvPr/>
        </p:nvSpPr>
        <p:spPr>
          <a:xfrm>
            <a:off x="8191500" y="4708402"/>
            <a:ext cx="3381375" cy="1717398"/>
          </a:xfrm>
          <a:prstGeom prst="rect">
            <a:avLst/>
          </a:prstGeom>
          <a:solidFill>
            <a:srgbClr val="5C445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337AAF73-F0A6-93CB-81F5-C8251B1E1324}"/>
              </a:ext>
            </a:extLst>
          </p:cNvPr>
          <p:cNvSpPr/>
          <p:nvPr/>
        </p:nvSpPr>
        <p:spPr>
          <a:xfrm>
            <a:off x="4362640" y="4708402"/>
            <a:ext cx="3381375" cy="1717398"/>
          </a:xfrm>
          <a:prstGeom prst="rect">
            <a:avLst/>
          </a:prstGeom>
          <a:solidFill>
            <a:srgbClr val="5C445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FC55219-66D6-E025-ABCE-CBC8EA3CF74E}"/>
              </a:ext>
            </a:extLst>
          </p:cNvPr>
          <p:cNvSpPr txBox="1"/>
          <p:nvPr/>
        </p:nvSpPr>
        <p:spPr>
          <a:xfrm>
            <a:off x="8191500" y="4905996"/>
            <a:ext cx="3381376" cy="1231106"/>
          </a:xfrm>
          <a:prstGeom prst="rect">
            <a:avLst/>
          </a:prstGeom>
          <a:noFill/>
        </p:spPr>
        <p:txBody>
          <a:bodyPr wrap="square" anchor="ctr">
            <a:spAutoFit/>
          </a:bodyPr>
          <a:lstStyle/>
          <a:p>
            <a:pPr algn="ctr"/>
            <a:r>
              <a:rPr lang="en-US" sz="2200" b="0" i="0" dirty="0">
                <a:solidFill>
                  <a:schemeClr val="bg1"/>
                </a:solidFill>
                <a:latin typeface="ITC Century Std Book" pitchFamily="2" charset="0"/>
              </a:rPr>
              <a:t>color fanatic</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Meet your #1 multi-tasking product for how to keep hair healthy. A leave-in conditioner made with Camelina Seed Oil, Olive Oil and Coconut Oil for the ultimate healthy shine and softness.</a:t>
            </a:r>
          </a:p>
        </p:txBody>
      </p:sp>
      <p:sp>
        <p:nvSpPr>
          <p:cNvPr id="15" name="TextBox 14">
            <a:extLst>
              <a:ext uri="{FF2B5EF4-FFF2-40B4-BE49-F238E27FC236}">
                <a16:creationId xmlns:a16="http://schemas.microsoft.com/office/drawing/2014/main" id="{1CCFFC32-E5FE-4921-17E6-81612BC5B04B}"/>
              </a:ext>
            </a:extLst>
          </p:cNvPr>
          <p:cNvSpPr txBox="1"/>
          <p:nvPr/>
        </p:nvSpPr>
        <p:spPr>
          <a:xfrm>
            <a:off x="4362640" y="4905996"/>
            <a:ext cx="3381375" cy="1231106"/>
          </a:xfrm>
          <a:prstGeom prst="rect">
            <a:avLst/>
          </a:prstGeom>
          <a:noFill/>
        </p:spPr>
        <p:txBody>
          <a:bodyPr wrap="square" anchor="ctr">
            <a:spAutoFit/>
          </a:bodyPr>
          <a:lstStyle/>
          <a:p>
            <a:pPr algn="ctr"/>
            <a:r>
              <a:rPr lang="en-US" sz="2200" dirty="0">
                <a:solidFill>
                  <a:schemeClr val="bg1"/>
                </a:solidFill>
                <a:latin typeface="ITC Century Std Book" pitchFamily="2" charset="0"/>
              </a:rPr>
              <a:t>s</a:t>
            </a:r>
            <a:r>
              <a:rPr kumimoji="0" lang="en-US" sz="2200" u="none" strike="noStrike" kern="1200" spc="0" normalizeH="0" baseline="0" dirty="0">
                <a:ln>
                  <a:noFill/>
                </a:ln>
                <a:solidFill>
                  <a:schemeClr val="bg1"/>
                </a:solidFill>
                <a:effectLst/>
                <a:uLnTx/>
                <a:uFillTx/>
                <a:latin typeface="ITC Century Std Book" pitchFamily="2" charset="0"/>
              </a:rPr>
              <a:t>trength cure</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Defy damage with decadence. Our protein-infused, fortifying formulas deliver 2x stronger strands* without sacrificing softness for a lusciously lightweight feel.</a:t>
            </a:r>
          </a:p>
        </p:txBody>
      </p:sp>
      <p:sp>
        <p:nvSpPr>
          <p:cNvPr id="44" name="Rectangle 43">
            <a:extLst>
              <a:ext uri="{FF2B5EF4-FFF2-40B4-BE49-F238E27FC236}">
                <a16:creationId xmlns:a16="http://schemas.microsoft.com/office/drawing/2014/main" id="{DDBF12F6-AFFA-F743-AB01-7C0627347C3A}"/>
              </a:ext>
            </a:extLst>
          </p:cNvPr>
          <p:cNvSpPr/>
          <p:nvPr/>
        </p:nvSpPr>
        <p:spPr>
          <a:xfrm>
            <a:off x="619124" y="4708403"/>
            <a:ext cx="3381375" cy="1717398"/>
          </a:xfrm>
          <a:prstGeom prst="rect">
            <a:avLst/>
          </a:prstGeom>
          <a:solidFill>
            <a:srgbClr val="5C445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A50B1D2-9583-6B89-94A5-73D68264A829}"/>
              </a:ext>
            </a:extLst>
          </p:cNvPr>
          <p:cNvSpPr txBox="1"/>
          <p:nvPr/>
        </p:nvSpPr>
        <p:spPr>
          <a:xfrm>
            <a:off x="619125" y="4905996"/>
            <a:ext cx="3381376" cy="1431161"/>
          </a:xfrm>
          <a:prstGeom prst="rect">
            <a:avLst/>
          </a:prstGeom>
          <a:noFill/>
        </p:spPr>
        <p:txBody>
          <a:bodyPr wrap="square" anchor="ctr">
            <a:spAutoFit/>
          </a:bodyPr>
          <a:lstStyle/>
          <a:p>
            <a:pPr algn="ctr"/>
            <a:r>
              <a:rPr kumimoji="0" lang="en-US" sz="2200" u="none" strike="noStrike" kern="1200" spc="0" normalizeH="0" baseline="0" dirty="0">
                <a:ln>
                  <a:noFill/>
                </a:ln>
                <a:solidFill>
                  <a:schemeClr val="bg1"/>
                </a:solidFill>
                <a:effectLst/>
                <a:uLnTx/>
                <a:uFillTx/>
                <a:latin typeface="ITC Century Std Book" pitchFamily="2" charset="0"/>
              </a:rPr>
              <a:t>hydrate</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For strands that seek a sensorial splash of intense moisture and supple softness. Our ultra-nourishing formulas shield against damage, seal in vibrant color and smooth even the thirstiest tresses from root to tip.</a:t>
            </a:r>
          </a:p>
        </p:txBody>
      </p:sp>
      <p:sp>
        <p:nvSpPr>
          <p:cNvPr id="2" name="TextBox 1">
            <a:extLst>
              <a:ext uri="{FF2B5EF4-FFF2-40B4-BE49-F238E27FC236}">
                <a16:creationId xmlns:a16="http://schemas.microsoft.com/office/drawing/2014/main" id="{9113607B-285D-7233-612C-CFA8D98EC3B7}"/>
              </a:ext>
            </a:extLst>
          </p:cNvPr>
          <p:cNvSpPr txBox="1"/>
          <p:nvPr/>
        </p:nvSpPr>
        <p:spPr>
          <a:xfrm>
            <a:off x="1" y="326070"/>
            <a:ext cx="12192000"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500" dirty="0">
                <a:solidFill>
                  <a:srgbClr val="4B384B"/>
                </a:solidFill>
                <a:latin typeface="ITC Century Std Book"/>
              </a:rPr>
              <a:t>essentials</a:t>
            </a:r>
            <a:endParaRPr kumimoji="0" lang="en-US" sz="4500" b="0" i="0" u="none" strike="noStrike" kern="1200" cap="none" spc="0" normalizeH="0" baseline="0" noProof="0" dirty="0">
              <a:ln>
                <a:noFill/>
              </a:ln>
              <a:solidFill>
                <a:srgbClr val="4B384B"/>
              </a:solidFill>
              <a:effectLst/>
              <a:uLnTx/>
              <a:uFillTx/>
              <a:latin typeface="ITC Century Std Book"/>
              <a:ea typeface="+mn-ea"/>
              <a:cs typeface="+mn-cs"/>
            </a:endParaRPr>
          </a:p>
        </p:txBody>
      </p:sp>
      <p:pic>
        <p:nvPicPr>
          <p:cNvPr id="4" name="Picture 3">
            <a:extLst>
              <a:ext uri="{FF2B5EF4-FFF2-40B4-BE49-F238E27FC236}">
                <a16:creationId xmlns:a16="http://schemas.microsoft.com/office/drawing/2014/main" id="{BA5F3642-1A2D-CC59-57C9-A3647636186D}"/>
              </a:ext>
            </a:extLst>
          </p:cNvPr>
          <p:cNvPicPr>
            <a:picLocks noChangeAspect="1"/>
          </p:cNvPicPr>
          <p:nvPr/>
        </p:nvPicPr>
        <p:blipFill>
          <a:blip r:embed="rId5"/>
          <a:srcRect l="18" r="18"/>
          <a:stretch/>
        </p:blipFill>
        <p:spPr>
          <a:xfrm>
            <a:off x="619125" y="1234725"/>
            <a:ext cx="3381375" cy="3382571"/>
          </a:xfrm>
          <a:prstGeom prst="rect">
            <a:avLst/>
          </a:prstGeom>
        </p:spPr>
      </p:pic>
      <p:sp>
        <p:nvSpPr>
          <p:cNvPr id="14" name="Rectangle 13">
            <a:extLst>
              <a:ext uri="{FF2B5EF4-FFF2-40B4-BE49-F238E27FC236}">
                <a16:creationId xmlns:a16="http://schemas.microsoft.com/office/drawing/2014/main" id="{1DE33B07-0807-BEBF-61FA-162B218BBC22}"/>
              </a:ext>
            </a:extLst>
          </p:cNvPr>
          <p:cNvSpPr/>
          <p:nvPr/>
        </p:nvSpPr>
        <p:spPr>
          <a:xfrm>
            <a:off x="5286375" y="6553200"/>
            <a:ext cx="1743075"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67F421-DC27-9382-C0B2-6DFFB1F756AC}"/>
              </a:ext>
            </a:extLst>
          </p:cNvPr>
          <p:cNvSpPr txBox="1"/>
          <p:nvPr/>
        </p:nvSpPr>
        <p:spPr>
          <a:xfrm>
            <a:off x="76200" y="6631543"/>
            <a:ext cx="12115800" cy="230832"/>
          </a:xfrm>
          <a:prstGeom prst="rect">
            <a:avLst/>
          </a:prstGeom>
          <a:noFill/>
        </p:spPr>
        <p:txBody>
          <a:bodyPr wrap="square">
            <a:spAutoFit/>
          </a:bodyPr>
          <a:lstStyle/>
          <a:p>
            <a:pPr algn="r"/>
            <a:r>
              <a:rPr kumimoji="0" lang="it-IT" sz="900" b="0" i="0" u="none" strike="noStrike" kern="1200" cap="none" spc="0" normalizeH="0" baseline="0" noProof="0" dirty="0">
                <a:ln>
                  <a:noFill/>
                </a:ln>
                <a:effectLst/>
                <a:uLnTx/>
                <a:uFillTx/>
                <a:latin typeface="NeueHaasGroteskDisp Std Lt" panose="020B0204020202020204"/>
                <a:ea typeface="+mn-ea"/>
                <a:cs typeface="+mn-cs"/>
              </a:rPr>
              <a:t>*vs non-conditioning shampoo</a:t>
            </a:r>
            <a:endParaRPr lang="en-US" sz="900" dirty="0"/>
          </a:p>
        </p:txBody>
      </p:sp>
    </p:spTree>
    <p:extLst>
      <p:ext uri="{BB962C8B-B14F-4D97-AF65-F5344CB8AC3E}">
        <p14:creationId xmlns:p14="http://schemas.microsoft.com/office/powerpoint/2010/main" val="3225485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CC19769F-96DB-3317-4AAF-A9FCB1EF7BF2}"/>
              </a:ext>
            </a:extLst>
          </p:cNvPr>
          <p:cNvPicPr/>
          <p:nvPr/>
        </p:nvPicPr>
        <p:blipFill>
          <a:blip r:embed="rId2"/>
          <a:srcRect/>
          <a:stretch/>
        </p:blipFill>
        <p:spPr>
          <a:xfrm>
            <a:off x="0" y="0"/>
            <a:ext cx="12192000" cy="6858000"/>
          </a:xfrm>
          <a:prstGeom prst="rect">
            <a:avLst/>
          </a:prstGeom>
        </p:spPr>
      </p:pic>
      <p:sp>
        <p:nvSpPr>
          <p:cNvPr id="5" name="object 8">
            <a:extLst>
              <a:ext uri="{FF2B5EF4-FFF2-40B4-BE49-F238E27FC236}">
                <a16:creationId xmlns:a16="http://schemas.microsoft.com/office/drawing/2014/main" id="{D6EAA7CC-93DB-C83B-EC0B-E6CDC1F89893}"/>
              </a:ext>
            </a:extLst>
          </p:cNvPr>
          <p:cNvSpPr txBox="1">
            <a:spLocks/>
          </p:cNvSpPr>
          <p:nvPr/>
        </p:nvSpPr>
        <p:spPr>
          <a:xfrm>
            <a:off x="0" y="665561"/>
            <a:ext cx="12192000" cy="1205458"/>
          </a:xfrm>
          <a:prstGeom prst="rect">
            <a:avLst/>
          </a:prstGeom>
        </p:spPr>
        <p:txBody>
          <a:bodyPr vert="horz" wrap="square" lIns="0" tIns="96520" rIns="0" bIns="0" rtlCol="0">
            <a:spAutoFit/>
          </a:bodyPr>
          <a:lstStyle>
            <a:lvl1pPr>
              <a:defRPr sz="4500" b="0" i="0">
                <a:solidFill>
                  <a:schemeClr val="bg1"/>
                </a:solidFill>
                <a:latin typeface="ITC Century Std Book"/>
                <a:ea typeface="+mj-ea"/>
                <a:cs typeface="ITC Century Std Book"/>
              </a:defRPr>
            </a:lvl1pPr>
          </a:lstStyle>
          <a:p>
            <a:pPr marR="5080" lvl="0" algn="ctr" defTabSz="914400" eaLnBrk="1" fontAlgn="auto" latinLnBrk="0" hangingPunct="1">
              <a:spcAft>
                <a:spcPts val="0"/>
              </a:spcAft>
              <a:buClrTx/>
              <a:buSzTx/>
              <a:buFontTx/>
              <a:buNone/>
              <a:tabLst>
                <a:tab pos="1869439" algn="l"/>
                <a:tab pos="3298825" algn="l"/>
                <a:tab pos="3676650" algn="l"/>
                <a:tab pos="5156200" algn="l"/>
              </a:tabLst>
              <a:defRPr/>
            </a:pP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pure.</a:t>
            </a:r>
            <a:r>
              <a:rPr lang="en-US" sz="3600" kern="0" dirty="0">
                <a:solidFill>
                  <a:sysClr val="window" lastClr="FFFFFF"/>
                </a:solidFill>
              </a:rPr>
              <a:t> </a:t>
            </a: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sustainable. </a:t>
            </a:r>
          </a:p>
          <a:p>
            <a:pPr marR="5080" lvl="0" algn="ctr" defTabSz="914400" eaLnBrk="1" fontAlgn="auto" latinLnBrk="0" hangingPunct="1">
              <a:spcAft>
                <a:spcPts val="0"/>
              </a:spcAft>
              <a:buClrTx/>
              <a:buSzTx/>
              <a:buFontTx/>
              <a:buNone/>
              <a:tabLst>
                <a:tab pos="1869439" algn="l"/>
                <a:tab pos="3298825" algn="l"/>
                <a:tab pos="3676650" algn="l"/>
                <a:tab pos="5156200" algn="l"/>
              </a:tabLst>
              <a:defRPr/>
            </a:pP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Pureology.</a:t>
            </a:r>
          </a:p>
        </p:txBody>
      </p:sp>
      <p:sp>
        <p:nvSpPr>
          <p:cNvPr id="14" name="object 3">
            <a:extLst>
              <a:ext uri="{FF2B5EF4-FFF2-40B4-BE49-F238E27FC236}">
                <a16:creationId xmlns:a16="http://schemas.microsoft.com/office/drawing/2014/main" id="{A41D5B9F-DCEC-0E8A-3C31-DE1511229940}"/>
              </a:ext>
            </a:extLst>
          </p:cNvPr>
          <p:cNvSpPr txBox="1"/>
          <p:nvPr/>
        </p:nvSpPr>
        <p:spPr>
          <a:xfrm>
            <a:off x="3974465" y="6291554"/>
            <a:ext cx="4243070" cy="368935"/>
          </a:xfrm>
          <a:prstGeom prst="rect">
            <a:avLst/>
          </a:prstGeom>
        </p:spPr>
        <p:txBody>
          <a:bodyPr vert="horz" wrap="square" lIns="0" tIns="20320" rIns="0" bIns="0" rtlCol="0">
            <a:spAutoFit/>
          </a:bodyPr>
          <a:lstStyle/>
          <a:p>
            <a:pPr marR="6985" algn="ctr">
              <a:lnSpc>
                <a:spcPct val="100000"/>
              </a:lnSpc>
              <a:spcBef>
                <a:spcPts val="160"/>
              </a:spcBef>
            </a:pPr>
            <a:r>
              <a:rPr sz="700" spc="-25" dirty="0">
                <a:solidFill>
                  <a:srgbClr val="FFFFFF"/>
                </a:solidFill>
                <a:latin typeface="Arial"/>
                <a:cs typeface="Arial"/>
              </a:rPr>
              <a:t>*Every</a:t>
            </a:r>
            <a:r>
              <a:rPr sz="700" spc="-30" dirty="0">
                <a:solidFill>
                  <a:srgbClr val="FFFFFF"/>
                </a:solidFill>
                <a:latin typeface="Arial"/>
                <a:cs typeface="Arial"/>
              </a:rPr>
              <a:t> </a:t>
            </a:r>
            <a:r>
              <a:rPr sz="700" spc="-20" dirty="0">
                <a:solidFill>
                  <a:srgbClr val="FFFFFF"/>
                </a:solidFill>
                <a:latin typeface="Arial"/>
                <a:cs typeface="Arial"/>
              </a:rPr>
              <a:t>formula</a:t>
            </a:r>
            <a:r>
              <a:rPr sz="700" spc="-25" dirty="0">
                <a:solidFill>
                  <a:srgbClr val="FFFFFF"/>
                </a:solidFill>
                <a:latin typeface="Arial"/>
                <a:cs typeface="Arial"/>
              </a:rPr>
              <a:t> </a:t>
            </a:r>
            <a:r>
              <a:rPr sz="700" spc="-30" dirty="0">
                <a:solidFill>
                  <a:srgbClr val="FFFFFF"/>
                </a:solidFill>
                <a:latin typeface="Arial"/>
                <a:cs typeface="Arial"/>
              </a:rPr>
              <a:t>is</a:t>
            </a:r>
            <a:r>
              <a:rPr sz="700" spc="-25" dirty="0">
                <a:solidFill>
                  <a:srgbClr val="FFFFFF"/>
                </a:solidFill>
                <a:latin typeface="Arial"/>
                <a:cs typeface="Arial"/>
              </a:rPr>
              <a:t> made </a:t>
            </a:r>
            <a:r>
              <a:rPr sz="700" spc="-10" dirty="0">
                <a:solidFill>
                  <a:srgbClr val="FFFFFF"/>
                </a:solidFill>
                <a:latin typeface="Arial"/>
                <a:cs typeface="Arial"/>
              </a:rPr>
              <a:t>without</a:t>
            </a:r>
            <a:r>
              <a:rPr sz="700" spc="-25" dirty="0">
                <a:solidFill>
                  <a:srgbClr val="FFFFFF"/>
                </a:solidFill>
                <a:latin typeface="Arial"/>
                <a:cs typeface="Arial"/>
              </a:rPr>
              <a:t> animal </a:t>
            </a:r>
            <a:r>
              <a:rPr sz="700" spc="-10" dirty="0">
                <a:solidFill>
                  <a:srgbClr val="FFFFFF"/>
                </a:solidFill>
                <a:latin typeface="Arial"/>
                <a:cs typeface="Arial"/>
              </a:rPr>
              <a:t>products</a:t>
            </a:r>
            <a:r>
              <a:rPr sz="700" spc="-30" dirty="0">
                <a:solidFill>
                  <a:srgbClr val="FFFFFF"/>
                </a:solidFill>
                <a:latin typeface="Arial"/>
                <a:cs typeface="Arial"/>
              </a:rPr>
              <a:t> </a:t>
            </a:r>
            <a:r>
              <a:rPr sz="700" spc="-10" dirty="0">
                <a:solidFill>
                  <a:srgbClr val="FFFFFF"/>
                </a:solidFill>
                <a:latin typeface="Arial"/>
                <a:cs typeface="Arial"/>
              </a:rPr>
              <a:t>or</a:t>
            </a:r>
            <a:r>
              <a:rPr sz="700" spc="-25" dirty="0">
                <a:solidFill>
                  <a:srgbClr val="FFFFFF"/>
                </a:solidFill>
                <a:latin typeface="Arial"/>
                <a:cs typeface="Arial"/>
              </a:rPr>
              <a:t> </a:t>
            </a:r>
            <a:r>
              <a:rPr sz="700" dirty="0">
                <a:solidFill>
                  <a:srgbClr val="FFFFFF"/>
                </a:solidFill>
                <a:latin typeface="Arial"/>
                <a:cs typeface="Arial"/>
              </a:rPr>
              <a:t>by-</a:t>
            </a:r>
            <a:r>
              <a:rPr sz="700" spc="-10" dirty="0">
                <a:solidFill>
                  <a:srgbClr val="FFFFFF"/>
                </a:solidFill>
                <a:latin typeface="Arial"/>
                <a:cs typeface="Arial"/>
              </a:rPr>
              <a:t>products.</a:t>
            </a:r>
            <a:r>
              <a:rPr sz="700" spc="-25" dirty="0">
                <a:solidFill>
                  <a:srgbClr val="FFFFFF"/>
                </a:solidFill>
                <a:latin typeface="Arial"/>
                <a:cs typeface="Arial"/>
              </a:rPr>
              <a:t> </a:t>
            </a:r>
            <a:r>
              <a:rPr sz="700" spc="-20" dirty="0">
                <a:solidFill>
                  <a:srgbClr val="FFFFFF"/>
                </a:solidFill>
                <a:latin typeface="Arial"/>
                <a:cs typeface="Arial"/>
              </a:rPr>
              <a:t>Pureology</a:t>
            </a:r>
            <a:r>
              <a:rPr sz="700" spc="-25" dirty="0">
                <a:solidFill>
                  <a:srgbClr val="FFFFFF"/>
                </a:solidFill>
                <a:latin typeface="Arial"/>
                <a:cs typeface="Arial"/>
              </a:rPr>
              <a:t> never </a:t>
            </a:r>
            <a:r>
              <a:rPr sz="700" spc="-20" dirty="0">
                <a:solidFill>
                  <a:srgbClr val="FFFFFF"/>
                </a:solidFill>
                <a:latin typeface="Arial"/>
                <a:cs typeface="Arial"/>
              </a:rPr>
              <a:t>tests</a:t>
            </a:r>
            <a:r>
              <a:rPr sz="700" spc="-25" dirty="0">
                <a:solidFill>
                  <a:srgbClr val="FFFFFF"/>
                </a:solidFill>
                <a:latin typeface="Arial"/>
                <a:cs typeface="Arial"/>
              </a:rPr>
              <a:t> on </a:t>
            </a:r>
            <a:r>
              <a:rPr sz="700" spc="-10" dirty="0">
                <a:solidFill>
                  <a:srgbClr val="FFFFFF"/>
                </a:solidFill>
                <a:latin typeface="Arial"/>
                <a:cs typeface="Arial"/>
              </a:rPr>
              <a:t>animals.</a:t>
            </a:r>
            <a:endParaRPr sz="700" dirty="0">
              <a:latin typeface="Arial"/>
              <a:cs typeface="Arial"/>
            </a:endParaRPr>
          </a:p>
          <a:p>
            <a:pPr marR="6985" algn="ctr">
              <a:lnSpc>
                <a:spcPct val="100000"/>
              </a:lnSpc>
              <a:spcBef>
                <a:spcPts val="60"/>
              </a:spcBef>
            </a:pPr>
            <a:r>
              <a:rPr sz="700" spc="-30" dirty="0">
                <a:solidFill>
                  <a:srgbClr val="FFFFFF"/>
                </a:solidFill>
                <a:latin typeface="Arial"/>
                <a:cs typeface="Arial"/>
              </a:rPr>
              <a:t>**In </a:t>
            </a:r>
            <a:r>
              <a:rPr sz="700" spc="-20" dirty="0">
                <a:solidFill>
                  <a:srgbClr val="FFFFFF"/>
                </a:solidFill>
                <a:latin typeface="Arial"/>
                <a:cs typeface="Arial"/>
              </a:rPr>
              <a:t>Pureology</a:t>
            </a:r>
            <a:r>
              <a:rPr sz="700" spc="-30" dirty="0">
                <a:solidFill>
                  <a:srgbClr val="FFFFFF"/>
                </a:solidFill>
                <a:latin typeface="Arial"/>
                <a:cs typeface="Arial"/>
              </a:rPr>
              <a:t> </a:t>
            </a:r>
            <a:r>
              <a:rPr sz="700" spc="-10" dirty="0">
                <a:solidFill>
                  <a:srgbClr val="FFFFFF"/>
                </a:solidFill>
                <a:latin typeface="Arial"/>
                <a:cs typeface="Arial"/>
              </a:rPr>
              <a:t>shampoos</a:t>
            </a:r>
            <a:r>
              <a:rPr sz="700" spc="-30" dirty="0">
                <a:solidFill>
                  <a:srgbClr val="FFFFFF"/>
                </a:solidFill>
                <a:latin typeface="Arial"/>
                <a:cs typeface="Arial"/>
              </a:rPr>
              <a:t> </a:t>
            </a:r>
            <a:r>
              <a:rPr sz="700" spc="-20" dirty="0">
                <a:solidFill>
                  <a:srgbClr val="FFFFFF"/>
                </a:solidFill>
                <a:latin typeface="Arial"/>
                <a:cs typeface="Arial"/>
              </a:rPr>
              <a:t>and</a:t>
            </a:r>
            <a:r>
              <a:rPr sz="700" spc="-25" dirty="0">
                <a:solidFill>
                  <a:srgbClr val="FFFFFF"/>
                </a:solidFill>
                <a:latin typeface="Arial"/>
                <a:cs typeface="Arial"/>
              </a:rPr>
              <a:t> </a:t>
            </a:r>
            <a:r>
              <a:rPr sz="700" spc="-10" dirty="0">
                <a:solidFill>
                  <a:srgbClr val="FFFFFF"/>
                </a:solidFill>
                <a:latin typeface="Arial"/>
                <a:cs typeface="Arial"/>
              </a:rPr>
              <a:t>conditioners</a:t>
            </a:r>
            <a:endParaRPr sz="700" dirty="0">
              <a:latin typeface="Arial"/>
              <a:cs typeface="Arial"/>
            </a:endParaRPr>
          </a:p>
          <a:p>
            <a:pPr algn="ctr">
              <a:lnSpc>
                <a:spcPct val="100000"/>
              </a:lnSpc>
              <a:spcBef>
                <a:spcPts val="60"/>
              </a:spcBef>
            </a:pPr>
            <a:r>
              <a:rPr sz="700" spc="-20" dirty="0">
                <a:solidFill>
                  <a:srgbClr val="FFFFFF"/>
                </a:solidFill>
                <a:latin typeface="Arial"/>
                <a:cs typeface="Arial"/>
              </a:rPr>
              <a:t>***Our</a:t>
            </a:r>
            <a:r>
              <a:rPr sz="700" spc="-40" dirty="0">
                <a:solidFill>
                  <a:srgbClr val="FFFFFF"/>
                </a:solidFill>
                <a:latin typeface="Arial"/>
                <a:cs typeface="Arial"/>
              </a:rPr>
              <a:t> </a:t>
            </a:r>
            <a:r>
              <a:rPr sz="700" spc="-10" dirty="0">
                <a:solidFill>
                  <a:srgbClr val="FFFFFF"/>
                </a:solidFill>
                <a:latin typeface="Arial"/>
                <a:cs typeface="Arial"/>
              </a:rPr>
              <a:t>shampoo</a:t>
            </a:r>
            <a:r>
              <a:rPr sz="700" spc="-40" dirty="0">
                <a:solidFill>
                  <a:srgbClr val="FFFFFF"/>
                </a:solidFill>
                <a:latin typeface="Arial"/>
                <a:cs typeface="Arial"/>
              </a:rPr>
              <a:t> </a:t>
            </a:r>
            <a:r>
              <a:rPr sz="700" spc="-20" dirty="0">
                <a:solidFill>
                  <a:srgbClr val="FFFFFF"/>
                </a:solidFill>
                <a:latin typeface="Arial"/>
                <a:cs typeface="Arial"/>
              </a:rPr>
              <a:t>and</a:t>
            </a:r>
            <a:r>
              <a:rPr sz="700" spc="-40" dirty="0">
                <a:solidFill>
                  <a:srgbClr val="FFFFFF"/>
                </a:solidFill>
                <a:latin typeface="Arial"/>
                <a:cs typeface="Arial"/>
              </a:rPr>
              <a:t> </a:t>
            </a:r>
            <a:r>
              <a:rPr sz="700" spc="-10" dirty="0">
                <a:solidFill>
                  <a:srgbClr val="FFFFFF"/>
                </a:solidFill>
                <a:latin typeface="Arial"/>
                <a:cs typeface="Arial"/>
              </a:rPr>
              <a:t>conditioner</a:t>
            </a:r>
            <a:r>
              <a:rPr sz="700" spc="-40" dirty="0">
                <a:solidFill>
                  <a:srgbClr val="FFFFFF"/>
                </a:solidFill>
                <a:latin typeface="Arial"/>
                <a:cs typeface="Arial"/>
              </a:rPr>
              <a:t> </a:t>
            </a:r>
            <a:r>
              <a:rPr sz="700" spc="-10" dirty="0">
                <a:solidFill>
                  <a:srgbClr val="FFFFFF"/>
                </a:solidFill>
                <a:latin typeface="Arial"/>
                <a:cs typeface="Arial"/>
              </a:rPr>
              <a:t>bottles,</a:t>
            </a:r>
            <a:r>
              <a:rPr sz="700" spc="-40" dirty="0">
                <a:solidFill>
                  <a:srgbClr val="FFFFFF"/>
                </a:solidFill>
                <a:latin typeface="Arial"/>
                <a:cs typeface="Arial"/>
              </a:rPr>
              <a:t> </a:t>
            </a:r>
            <a:r>
              <a:rPr sz="700" spc="-10" dirty="0">
                <a:solidFill>
                  <a:srgbClr val="FFFFFF"/>
                </a:solidFill>
                <a:latin typeface="Arial"/>
                <a:cs typeface="Arial"/>
              </a:rPr>
              <a:t>excluding</a:t>
            </a:r>
            <a:r>
              <a:rPr sz="700" spc="-40" dirty="0">
                <a:solidFill>
                  <a:srgbClr val="FFFFFF"/>
                </a:solidFill>
                <a:latin typeface="Arial"/>
                <a:cs typeface="Arial"/>
              </a:rPr>
              <a:t> </a:t>
            </a:r>
            <a:r>
              <a:rPr sz="700" spc="-30" dirty="0">
                <a:solidFill>
                  <a:srgbClr val="FFFFFF"/>
                </a:solidFill>
                <a:latin typeface="Arial"/>
                <a:cs typeface="Arial"/>
              </a:rPr>
              <a:t>cap,</a:t>
            </a:r>
            <a:r>
              <a:rPr sz="700" spc="-40" dirty="0">
                <a:solidFill>
                  <a:srgbClr val="FFFFFF"/>
                </a:solidFill>
                <a:latin typeface="Arial"/>
                <a:cs typeface="Arial"/>
              </a:rPr>
              <a:t> </a:t>
            </a:r>
            <a:r>
              <a:rPr sz="700" spc="-30" dirty="0">
                <a:solidFill>
                  <a:srgbClr val="FFFFFF"/>
                </a:solidFill>
                <a:latin typeface="Arial"/>
                <a:cs typeface="Arial"/>
              </a:rPr>
              <a:t>are</a:t>
            </a:r>
            <a:r>
              <a:rPr sz="700" spc="-40" dirty="0">
                <a:solidFill>
                  <a:srgbClr val="FFFFFF"/>
                </a:solidFill>
                <a:latin typeface="Arial"/>
                <a:cs typeface="Arial"/>
              </a:rPr>
              <a:t> </a:t>
            </a:r>
            <a:r>
              <a:rPr sz="700" spc="-10" dirty="0">
                <a:solidFill>
                  <a:srgbClr val="FFFFFF"/>
                </a:solidFill>
                <a:latin typeface="Arial"/>
                <a:cs typeface="Arial"/>
              </a:rPr>
              <a:t>created</a:t>
            </a:r>
            <a:r>
              <a:rPr sz="700" spc="-40" dirty="0">
                <a:solidFill>
                  <a:srgbClr val="FFFFFF"/>
                </a:solidFill>
                <a:latin typeface="Arial"/>
                <a:cs typeface="Arial"/>
              </a:rPr>
              <a:t> </a:t>
            </a:r>
            <a:r>
              <a:rPr sz="700" spc="-10" dirty="0">
                <a:solidFill>
                  <a:srgbClr val="FFFFFF"/>
                </a:solidFill>
                <a:latin typeface="Arial"/>
                <a:cs typeface="Arial"/>
              </a:rPr>
              <a:t>with</a:t>
            </a:r>
            <a:r>
              <a:rPr sz="700" spc="-40" dirty="0">
                <a:solidFill>
                  <a:srgbClr val="FFFFFF"/>
                </a:solidFill>
                <a:latin typeface="Arial"/>
                <a:cs typeface="Arial"/>
              </a:rPr>
              <a:t> </a:t>
            </a:r>
            <a:r>
              <a:rPr sz="700" spc="-30" dirty="0">
                <a:solidFill>
                  <a:srgbClr val="FFFFFF"/>
                </a:solidFill>
                <a:latin typeface="Arial"/>
                <a:cs typeface="Arial"/>
              </a:rPr>
              <a:t>95%</a:t>
            </a:r>
            <a:r>
              <a:rPr sz="700" spc="-40" dirty="0">
                <a:solidFill>
                  <a:srgbClr val="FFFFFF"/>
                </a:solidFill>
                <a:latin typeface="Arial"/>
                <a:cs typeface="Arial"/>
              </a:rPr>
              <a:t> </a:t>
            </a:r>
            <a:r>
              <a:rPr sz="700" spc="-10" dirty="0">
                <a:solidFill>
                  <a:srgbClr val="FFFFFF"/>
                </a:solidFill>
                <a:latin typeface="Arial"/>
                <a:cs typeface="Arial"/>
              </a:rPr>
              <a:t>post</a:t>
            </a:r>
            <a:r>
              <a:rPr sz="700" spc="-40" dirty="0">
                <a:solidFill>
                  <a:srgbClr val="FFFFFF"/>
                </a:solidFill>
                <a:latin typeface="Arial"/>
                <a:cs typeface="Arial"/>
              </a:rPr>
              <a:t> </a:t>
            </a:r>
            <a:r>
              <a:rPr sz="700" spc="-10" dirty="0">
                <a:solidFill>
                  <a:srgbClr val="FFFFFF"/>
                </a:solidFill>
                <a:latin typeface="Arial"/>
                <a:cs typeface="Arial"/>
              </a:rPr>
              <a:t>consumer</a:t>
            </a:r>
            <a:r>
              <a:rPr sz="700" spc="-40" dirty="0">
                <a:solidFill>
                  <a:srgbClr val="FFFFFF"/>
                </a:solidFill>
                <a:latin typeface="Arial"/>
                <a:cs typeface="Arial"/>
              </a:rPr>
              <a:t> </a:t>
            </a:r>
            <a:r>
              <a:rPr sz="700" spc="-10" dirty="0">
                <a:solidFill>
                  <a:srgbClr val="FFFFFF"/>
                </a:solidFill>
                <a:latin typeface="Arial"/>
                <a:cs typeface="Arial"/>
              </a:rPr>
              <a:t>recycled</a:t>
            </a:r>
            <a:r>
              <a:rPr sz="700" spc="-40" dirty="0">
                <a:solidFill>
                  <a:srgbClr val="FFFFFF"/>
                </a:solidFill>
                <a:latin typeface="Arial"/>
                <a:cs typeface="Arial"/>
              </a:rPr>
              <a:t> </a:t>
            </a:r>
            <a:r>
              <a:rPr sz="700" spc="-10" dirty="0">
                <a:solidFill>
                  <a:srgbClr val="FFFFFF"/>
                </a:solidFill>
                <a:latin typeface="Arial"/>
                <a:cs typeface="Arial"/>
              </a:rPr>
              <a:t>materials.</a:t>
            </a:r>
            <a:endParaRPr sz="700" dirty="0">
              <a:latin typeface="Arial"/>
              <a:cs typeface="Arial"/>
            </a:endParaRPr>
          </a:p>
        </p:txBody>
      </p:sp>
      <p:grpSp>
        <p:nvGrpSpPr>
          <p:cNvPr id="15" name="Group 14">
            <a:extLst>
              <a:ext uri="{FF2B5EF4-FFF2-40B4-BE49-F238E27FC236}">
                <a16:creationId xmlns:a16="http://schemas.microsoft.com/office/drawing/2014/main" id="{753ABD52-8587-33EA-06BA-6FF82FA893D4}"/>
              </a:ext>
            </a:extLst>
          </p:cNvPr>
          <p:cNvGrpSpPr/>
          <p:nvPr/>
        </p:nvGrpSpPr>
        <p:grpSpPr>
          <a:xfrm>
            <a:off x="3114357" y="2304326"/>
            <a:ext cx="5963285" cy="3341500"/>
            <a:chOff x="1889448" y="2647226"/>
            <a:chExt cx="5963285" cy="3341500"/>
          </a:xfrm>
        </p:grpSpPr>
        <p:sp>
          <p:nvSpPr>
            <p:cNvPr id="16" name="object 4">
              <a:extLst>
                <a:ext uri="{FF2B5EF4-FFF2-40B4-BE49-F238E27FC236}">
                  <a16:creationId xmlns:a16="http://schemas.microsoft.com/office/drawing/2014/main" id="{D84B7830-4861-628F-B916-D16A2576912C}"/>
                </a:ext>
              </a:extLst>
            </p:cNvPr>
            <p:cNvSpPr txBox="1"/>
            <p:nvPr/>
          </p:nvSpPr>
          <p:spPr>
            <a:xfrm>
              <a:off x="2001335" y="3638337"/>
              <a:ext cx="831850" cy="304800"/>
            </a:xfrm>
            <a:prstGeom prst="rect">
              <a:avLst/>
            </a:prstGeom>
          </p:spPr>
          <p:txBody>
            <a:bodyPr vert="horz" wrap="square" lIns="0" tIns="38100" rIns="0" bIns="0" rtlCol="0">
              <a:spAutoFit/>
            </a:bodyPr>
            <a:lstStyle/>
            <a:p>
              <a:pPr marL="34290" marR="5080" indent="-22225">
                <a:lnSpc>
                  <a:spcPts val="1000"/>
                </a:lnSpc>
                <a:spcBef>
                  <a:spcPts val="300"/>
                </a:spcBef>
              </a:pPr>
              <a:r>
                <a:rPr sz="1000" spc="114" dirty="0">
                  <a:solidFill>
                    <a:srgbClr val="FFFFFF"/>
                  </a:solidFill>
                  <a:latin typeface="Trebuchet MS"/>
                  <a:cs typeface="Trebuchet MS"/>
                </a:rPr>
                <a:t>100%</a:t>
              </a:r>
              <a:r>
                <a:rPr sz="1000" spc="-65" dirty="0">
                  <a:solidFill>
                    <a:srgbClr val="FFFFFF"/>
                  </a:solidFill>
                  <a:latin typeface="Trebuchet MS"/>
                  <a:cs typeface="Trebuchet MS"/>
                </a:rPr>
                <a:t> </a:t>
              </a:r>
              <a:r>
                <a:rPr sz="1000" spc="60" dirty="0">
                  <a:solidFill>
                    <a:srgbClr val="FFFFFF"/>
                  </a:solidFill>
                  <a:latin typeface="Trebuchet MS"/>
                  <a:cs typeface="Trebuchet MS"/>
                </a:rPr>
                <a:t>VEGAN </a:t>
              </a:r>
              <a:r>
                <a:rPr sz="1000" spc="85" dirty="0">
                  <a:solidFill>
                    <a:srgbClr val="FFFFFF"/>
                  </a:solidFill>
                  <a:latin typeface="Trebuchet MS"/>
                  <a:cs typeface="Trebuchet MS"/>
                </a:rPr>
                <a:t>FORMULAS*</a:t>
              </a:r>
              <a:endParaRPr sz="1000">
                <a:latin typeface="Trebuchet MS"/>
                <a:cs typeface="Trebuchet MS"/>
              </a:endParaRPr>
            </a:p>
          </p:txBody>
        </p:sp>
        <p:sp>
          <p:nvSpPr>
            <p:cNvPr id="17" name="object 5">
              <a:extLst>
                <a:ext uri="{FF2B5EF4-FFF2-40B4-BE49-F238E27FC236}">
                  <a16:creationId xmlns:a16="http://schemas.microsoft.com/office/drawing/2014/main" id="{82410926-EA15-2A28-2B00-BDF8BBD516E0}"/>
                </a:ext>
              </a:extLst>
            </p:cNvPr>
            <p:cNvSpPr txBox="1"/>
            <p:nvPr/>
          </p:nvSpPr>
          <p:spPr>
            <a:xfrm>
              <a:off x="6668204" y="3638337"/>
              <a:ext cx="1076960" cy="304800"/>
            </a:xfrm>
            <a:prstGeom prst="rect">
              <a:avLst/>
            </a:prstGeom>
          </p:spPr>
          <p:txBody>
            <a:bodyPr vert="horz" wrap="square" lIns="0" tIns="38100" rIns="0" bIns="0" rtlCol="0">
              <a:spAutoFit/>
            </a:bodyPr>
            <a:lstStyle/>
            <a:p>
              <a:pPr marL="182880" marR="5080" indent="-170815">
                <a:lnSpc>
                  <a:spcPts val="1000"/>
                </a:lnSpc>
                <a:spcBef>
                  <a:spcPts val="300"/>
                </a:spcBef>
              </a:pPr>
              <a:r>
                <a:rPr sz="1000" spc="75" dirty="0">
                  <a:solidFill>
                    <a:srgbClr val="FFFFFF"/>
                  </a:solidFill>
                  <a:latin typeface="Trebuchet MS"/>
                  <a:cs typeface="Trebuchet MS"/>
                </a:rPr>
                <a:t>CONCENTRATED </a:t>
              </a:r>
              <a:r>
                <a:rPr sz="1000" spc="95" dirty="0">
                  <a:solidFill>
                    <a:srgbClr val="FFFFFF"/>
                  </a:solidFill>
                  <a:latin typeface="Trebuchet MS"/>
                  <a:cs typeface="Trebuchet MS"/>
                </a:rPr>
                <a:t>FORMULAS</a:t>
              </a:r>
              <a:endParaRPr sz="1000">
                <a:latin typeface="Trebuchet MS"/>
                <a:cs typeface="Trebuchet MS"/>
              </a:endParaRPr>
            </a:p>
          </p:txBody>
        </p:sp>
        <p:sp>
          <p:nvSpPr>
            <p:cNvPr id="18" name="object 6">
              <a:extLst>
                <a:ext uri="{FF2B5EF4-FFF2-40B4-BE49-F238E27FC236}">
                  <a16:creationId xmlns:a16="http://schemas.microsoft.com/office/drawing/2014/main" id="{8836CD4C-117E-28E9-8907-07980C10AB00}"/>
                </a:ext>
              </a:extLst>
            </p:cNvPr>
            <p:cNvSpPr txBox="1"/>
            <p:nvPr/>
          </p:nvSpPr>
          <p:spPr>
            <a:xfrm>
              <a:off x="6564318" y="5683926"/>
              <a:ext cx="1288415" cy="304800"/>
            </a:xfrm>
            <a:prstGeom prst="rect">
              <a:avLst/>
            </a:prstGeom>
          </p:spPr>
          <p:txBody>
            <a:bodyPr vert="horz" wrap="square" lIns="0" tIns="38100" rIns="0" bIns="0" rtlCol="0">
              <a:spAutoFit/>
            </a:bodyPr>
            <a:lstStyle/>
            <a:p>
              <a:pPr marL="306705" marR="5080" indent="-294640">
                <a:lnSpc>
                  <a:spcPts val="1000"/>
                </a:lnSpc>
                <a:spcBef>
                  <a:spcPts val="300"/>
                </a:spcBef>
              </a:pPr>
              <a:r>
                <a:rPr sz="1000" spc="95" dirty="0">
                  <a:solidFill>
                    <a:srgbClr val="FFFFFF"/>
                  </a:solidFill>
                  <a:latin typeface="Trebuchet MS"/>
                  <a:cs typeface="Trebuchet MS"/>
                </a:rPr>
                <a:t>CRADLE</a:t>
              </a:r>
              <a:r>
                <a:rPr sz="1000" spc="-70" dirty="0">
                  <a:solidFill>
                    <a:srgbClr val="FFFFFF"/>
                  </a:solidFill>
                  <a:latin typeface="Trebuchet MS"/>
                  <a:cs typeface="Trebuchet MS"/>
                </a:rPr>
                <a:t> </a:t>
              </a:r>
              <a:r>
                <a:rPr sz="1000" spc="55" dirty="0">
                  <a:solidFill>
                    <a:srgbClr val="FFFFFF"/>
                  </a:solidFill>
                  <a:latin typeface="Trebuchet MS"/>
                  <a:cs typeface="Trebuchet MS"/>
                </a:rPr>
                <a:t>TO</a:t>
              </a:r>
              <a:r>
                <a:rPr sz="1000" spc="-70" dirty="0">
                  <a:solidFill>
                    <a:srgbClr val="FFFFFF"/>
                  </a:solidFill>
                  <a:latin typeface="Trebuchet MS"/>
                  <a:cs typeface="Trebuchet MS"/>
                </a:rPr>
                <a:t> </a:t>
              </a:r>
              <a:r>
                <a:rPr sz="1000" spc="90" dirty="0">
                  <a:solidFill>
                    <a:srgbClr val="FFFFFF"/>
                  </a:solidFill>
                  <a:latin typeface="Trebuchet MS"/>
                  <a:cs typeface="Trebuchet MS"/>
                </a:rPr>
                <a:t>CRADLE </a:t>
              </a:r>
              <a:r>
                <a:rPr sz="1000" spc="70" dirty="0">
                  <a:solidFill>
                    <a:srgbClr val="FFFFFF"/>
                  </a:solidFill>
                  <a:latin typeface="Trebuchet MS"/>
                  <a:cs typeface="Trebuchet MS"/>
                </a:rPr>
                <a:t>CERTIFIED</a:t>
              </a:r>
              <a:endParaRPr sz="1000" dirty="0">
                <a:latin typeface="Trebuchet MS"/>
                <a:cs typeface="Trebuchet MS"/>
              </a:endParaRPr>
            </a:p>
          </p:txBody>
        </p:sp>
        <p:sp>
          <p:nvSpPr>
            <p:cNvPr id="19" name="object 7">
              <a:extLst>
                <a:ext uri="{FF2B5EF4-FFF2-40B4-BE49-F238E27FC236}">
                  <a16:creationId xmlns:a16="http://schemas.microsoft.com/office/drawing/2014/main" id="{16E5409E-0C4A-EFD1-F126-AA9A92B6B855}"/>
                </a:ext>
              </a:extLst>
            </p:cNvPr>
            <p:cNvSpPr txBox="1"/>
            <p:nvPr/>
          </p:nvSpPr>
          <p:spPr>
            <a:xfrm>
              <a:off x="1889448" y="5683926"/>
              <a:ext cx="1057275" cy="177800"/>
            </a:xfrm>
            <a:prstGeom prst="rect">
              <a:avLst/>
            </a:prstGeom>
          </p:spPr>
          <p:txBody>
            <a:bodyPr vert="horz" wrap="square" lIns="0" tIns="12700" rIns="0" bIns="0" rtlCol="0">
              <a:spAutoFit/>
            </a:bodyPr>
            <a:lstStyle/>
            <a:p>
              <a:pPr marL="38100">
                <a:lnSpc>
                  <a:spcPct val="100000"/>
                </a:lnSpc>
                <a:spcBef>
                  <a:spcPts val="100"/>
                </a:spcBef>
              </a:pPr>
              <a:r>
                <a:rPr sz="1000" spc="95" dirty="0">
                  <a:solidFill>
                    <a:srgbClr val="FFFFFF"/>
                  </a:solidFill>
                  <a:latin typeface="Trebuchet MS"/>
                  <a:cs typeface="Trebuchet MS"/>
                </a:rPr>
                <a:t>ZEROSULFATE</a:t>
              </a:r>
              <a:r>
                <a:rPr sz="825" b="1" spc="142" baseline="35353" dirty="0">
                  <a:solidFill>
                    <a:srgbClr val="FFFFFF"/>
                  </a:solidFill>
                  <a:latin typeface="Trebuchet MS"/>
                  <a:cs typeface="Trebuchet MS"/>
                </a:rPr>
                <a:t>�</a:t>
              </a:r>
              <a:endParaRPr sz="825" baseline="35353" dirty="0">
                <a:latin typeface="Trebuchet MS"/>
                <a:cs typeface="Trebuchet MS"/>
              </a:endParaRPr>
            </a:p>
          </p:txBody>
        </p:sp>
        <p:sp>
          <p:nvSpPr>
            <p:cNvPr id="20" name="object 9">
              <a:extLst>
                <a:ext uri="{FF2B5EF4-FFF2-40B4-BE49-F238E27FC236}">
                  <a16:creationId xmlns:a16="http://schemas.microsoft.com/office/drawing/2014/main" id="{D8D35DE5-3E23-640F-4D3E-3C7B597816AE}"/>
                </a:ext>
              </a:extLst>
            </p:cNvPr>
            <p:cNvSpPr txBox="1"/>
            <p:nvPr/>
          </p:nvSpPr>
          <p:spPr>
            <a:xfrm>
              <a:off x="3995694" y="5683924"/>
              <a:ext cx="1613535" cy="304800"/>
            </a:xfrm>
            <a:prstGeom prst="rect">
              <a:avLst/>
            </a:prstGeom>
          </p:spPr>
          <p:txBody>
            <a:bodyPr vert="horz" wrap="square" lIns="0" tIns="38100" rIns="0" bIns="0" rtlCol="0">
              <a:spAutoFit/>
            </a:bodyPr>
            <a:lstStyle/>
            <a:p>
              <a:pPr marL="12700" marR="5080" indent="76835">
                <a:lnSpc>
                  <a:spcPts val="1000"/>
                </a:lnSpc>
                <a:spcBef>
                  <a:spcPts val="300"/>
                </a:spcBef>
              </a:pPr>
              <a:r>
                <a:rPr sz="1000" spc="150" dirty="0">
                  <a:solidFill>
                    <a:srgbClr val="FFFFFF"/>
                  </a:solidFill>
                  <a:latin typeface="Trebuchet MS"/>
                  <a:cs typeface="Trebuchet MS"/>
                </a:rPr>
                <a:t>95%</a:t>
              </a:r>
              <a:r>
                <a:rPr sz="1000" spc="-55" dirty="0">
                  <a:solidFill>
                    <a:srgbClr val="FFFFFF"/>
                  </a:solidFill>
                  <a:latin typeface="Trebuchet MS"/>
                  <a:cs typeface="Trebuchet MS"/>
                </a:rPr>
                <a:t> </a:t>
              </a:r>
              <a:r>
                <a:rPr sz="1000" spc="85" dirty="0">
                  <a:solidFill>
                    <a:srgbClr val="FFFFFF"/>
                  </a:solidFill>
                  <a:latin typeface="Trebuchet MS"/>
                  <a:cs typeface="Trebuchet MS"/>
                </a:rPr>
                <a:t>POST-</a:t>
              </a:r>
              <a:r>
                <a:rPr sz="1000" spc="100" dirty="0">
                  <a:solidFill>
                    <a:srgbClr val="FFFFFF"/>
                  </a:solidFill>
                  <a:latin typeface="Trebuchet MS"/>
                  <a:cs typeface="Trebuchet MS"/>
                </a:rPr>
                <a:t>CONSUMER </a:t>
              </a:r>
              <a:r>
                <a:rPr sz="1000" spc="90" dirty="0">
                  <a:solidFill>
                    <a:srgbClr val="FFFFFF"/>
                  </a:solidFill>
                  <a:latin typeface="Trebuchet MS"/>
                  <a:cs typeface="Trebuchet MS"/>
                </a:rPr>
                <a:t>RECYCLED</a:t>
              </a:r>
              <a:r>
                <a:rPr sz="1000" spc="-80" dirty="0">
                  <a:solidFill>
                    <a:srgbClr val="FFFFFF"/>
                  </a:solidFill>
                  <a:latin typeface="Trebuchet MS"/>
                  <a:cs typeface="Trebuchet MS"/>
                </a:rPr>
                <a:t> </a:t>
              </a:r>
              <a:r>
                <a:rPr sz="1000" spc="70" dirty="0">
                  <a:solidFill>
                    <a:srgbClr val="FFFFFF"/>
                  </a:solidFill>
                  <a:latin typeface="Trebuchet MS"/>
                  <a:cs typeface="Trebuchet MS"/>
                </a:rPr>
                <a:t>MATERIALS***</a:t>
              </a:r>
              <a:endParaRPr sz="1000" dirty="0">
                <a:latin typeface="Trebuchet MS"/>
                <a:cs typeface="Trebuchet MS"/>
              </a:endParaRPr>
            </a:p>
          </p:txBody>
        </p:sp>
        <p:sp>
          <p:nvSpPr>
            <p:cNvPr id="21" name="object 10">
              <a:extLst>
                <a:ext uri="{FF2B5EF4-FFF2-40B4-BE49-F238E27FC236}">
                  <a16:creationId xmlns:a16="http://schemas.microsoft.com/office/drawing/2014/main" id="{E2A945F8-689C-61B3-3F16-8B10A4F740FB}"/>
                </a:ext>
              </a:extLst>
            </p:cNvPr>
            <p:cNvSpPr txBox="1"/>
            <p:nvPr/>
          </p:nvSpPr>
          <p:spPr>
            <a:xfrm>
              <a:off x="4282079" y="3638335"/>
              <a:ext cx="1037590" cy="304800"/>
            </a:xfrm>
            <a:prstGeom prst="rect">
              <a:avLst/>
            </a:prstGeom>
          </p:spPr>
          <p:txBody>
            <a:bodyPr vert="horz" wrap="square" lIns="0" tIns="38100" rIns="0" bIns="0" rtlCol="0">
              <a:spAutoFit/>
            </a:bodyPr>
            <a:lstStyle/>
            <a:p>
              <a:pPr marL="12700" marR="5080" indent="51435">
                <a:lnSpc>
                  <a:spcPts val="1000"/>
                </a:lnSpc>
                <a:spcBef>
                  <a:spcPts val="300"/>
                </a:spcBef>
              </a:pPr>
              <a:r>
                <a:rPr sz="1000" spc="75" dirty="0">
                  <a:solidFill>
                    <a:srgbClr val="FFFFFF"/>
                  </a:solidFill>
                  <a:latin typeface="Trebuchet MS"/>
                  <a:cs typeface="Trebuchet MS"/>
                </a:rPr>
                <a:t>NO</a:t>
              </a:r>
              <a:r>
                <a:rPr sz="1000" spc="-80" dirty="0">
                  <a:solidFill>
                    <a:srgbClr val="FFFFFF"/>
                  </a:solidFill>
                  <a:latin typeface="Trebuchet MS"/>
                  <a:cs typeface="Trebuchet MS"/>
                </a:rPr>
                <a:t> </a:t>
              </a:r>
              <a:r>
                <a:rPr sz="1000" spc="100" dirty="0">
                  <a:solidFill>
                    <a:srgbClr val="FFFFFF"/>
                  </a:solidFill>
                  <a:latin typeface="Trebuchet MS"/>
                  <a:cs typeface="Trebuchet MS"/>
                </a:rPr>
                <a:t>PARABENS </a:t>
              </a:r>
              <a:r>
                <a:rPr sz="1000" spc="-55" dirty="0">
                  <a:solidFill>
                    <a:srgbClr val="FFFFFF"/>
                  </a:solidFill>
                  <a:latin typeface="Trebuchet MS"/>
                  <a:cs typeface="Trebuchet MS"/>
                </a:rPr>
                <a:t>&amp;</a:t>
              </a:r>
              <a:r>
                <a:rPr sz="1000" spc="-85" dirty="0">
                  <a:solidFill>
                    <a:srgbClr val="FFFFFF"/>
                  </a:solidFill>
                  <a:latin typeface="Trebuchet MS"/>
                  <a:cs typeface="Trebuchet MS"/>
                </a:rPr>
                <a:t> </a:t>
              </a:r>
              <a:r>
                <a:rPr sz="1000" spc="90" dirty="0">
                  <a:solidFill>
                    <a:srgbClr val="FFFFFF"/>
                  </a:solidFill>
                  <a:latin typeface="Trebuchet MS"/>
                  <a:cs typeface="Trebuchet MS"/>
                </a:rPr>
                <a:t>MINERAL</a:t>
              </a:r>
              <a:r>
                <a:rPr sz="1000" spc="-70" dirty="0">
                  <a:solidFill>
                    <a:srgbClr val="FFFFFF"/>
                  </a:solidFill>
                  <a:latin typeface="Trebuchet MS"/>
                  <a:cs typeface="Trebuchet MS"/>
                </a:rPr>
                <a:t> </a:t>
              </a:r>
              <a:r>
                <a:rPr sz="1000" spc="-10" dirty="0">
                  <a:solidFill>
                    <a:srgbClr val="FFFFFF"/>
                  </a:solidFill>
                  <a:latin typeface="Trebuchet MS"/>
                  <a:cs typeface="Trebuchet MS"/>
                </a:rPr>
                <a:t>OIL**</a:t>
              </a:r>
              <a:endParaRPr sz="1000">
                <a:latin typeface="Trebuchet MS"/>
                <a:cs typeface="Trebuchet MS"/>
              </a:endParaRPr>
            </a:p>
          </p:txBody>
        </p:sp>
        <p:grpSp>
          <p:nvGrpSpPr>
            <p:cNvPr id="22" name="object 11">
              <a:extLst>
                <a:ext uri="{FF2B5EF4-FFF2-40B4-BE49-F238E27FC236}">
                  <a16:creationId xmlns:a16="http://schemas.microsoft.com/office/drawing/2014/main" id="{45EF0CB2-19B8-6BBE-780A-B007DCE15C46}"/>
                </a:ext>
              </a:extLst>
            </p:cNvPr>
            <p:cNvGrpSpPr/>
            <p:nvPr/>
          </p:nvGrpSpPr>
          <p:grpSpPr>
            <a:xfrm>
              <a:off x="2020794" y="2647226"/>
              <a:ext cx="5584713" cy="2846595"/>
              <a:chOff x="2020794" y="2647226"/>
              <a:chExt cx="5584713" cy="2846595"/>
            </a:xfrm>
          </p:grpSpPr>
          <p:pic>
            <p:nvPicPr>
              <p:cNvPr id="23" name="object 12">
                <a:extLst>
                  <a:ext uri="{FF2B5EF4-FFF2-40B4-BE49-F238E27FC236}">
                    <a16:creationId xmlns:a16="http://schemas.microsoft.com/office/drawing/2014/main" id="{F81244BB-301B-383C-08BC-10208C541520}"/>
                  </a:ext>
                </a:extLst>
              </p:cNvPr>
              <p:cNvPicPr/>
              <p:nvPr/>
            </p:nvPicPr>
            <p:blipFill>
              <a:blip r:embed="rId3" cstate="print"/>
              <a:stretch>
                <a:fillRect/>
              </a:stretch>
            </p:blipFill>
            <p:spPr>
              <a:xfrm>
                <a:off x="2020973" y="4696028"/>
                <a:ext cx="797793" cy="797793"/>
              </a:xfrm>
              <a:prstGeom prst="rect">
                <a:avLst/>
              </a:prstGeom>
            </p:spPr>
          </p:pic>
          <p:pic>
            <p:nvPicPr>
              <p:cNvPr id="24" name="object 13">
                <a:extLst>
                  <a:ext uri="{FF2B5EF4-FFF2-40B4-BE49-F238E27FC236}">
                    <a16:creationId xmlns:a16="http://schemas.microsoft.com/office/drawing/2014/main" id="{301AFF6E-2D96-0AD3-2C03-18447097644C}"/>
                  </a:ext>
                </a:extLst>
              </p:cNvPr>
              <p:cNvPicPr/>
              <p:nvPr/>
            </p:nvPicPr>
            <p:blipFill>
              <a:blip r:embed="rId4" cstate="print"/>
              <a:stretch>
                <a:fillRect/>
              </a:stretch>
            </p:blipFill>
            <p:spPr>
              <a:xfrm>
                <a:off x="2020794" y="2647226"/>
                <a:ext cx="798147" cy="797793"/>
              </a:xfrm>
              <a:prstGeom prst="rect">
                <a:avLst/>
              </a:prstGeom>
            </p:spPr>
          </p:pic>
          <p:pic>
            <p:nvPicPr>
              <p:cNvPr id="25" name="object 14">
                <a:extLst>
                  <a:ext uri="{FF2B5EF4-FFF2-40B4-BE49-F238E27FC236}">
                    <a16:creationId xmlns:a16="http://schemas.microsoft.com/office/drawing/2014/main" id="{26C02CE2-10B7-1A9B-B2C0-2F4A856DEB7E}"/>
                  </a:ext>
                </a:extLst>
              </p:cNvPr>
              <p:cNvPicPr/>
              <p:nvPr/>
            </p:nvPicPr>
            <p:blipFill>
              <a:blip r:embed="rId5" cstate="print"/>
              <a:stretch>
                <a:fillRect/>
              </a:stretch>
            </p:blipFill>
            <p:spPr>
              <a:xfrm>
                <a:off x="4405913" y="4692857"/>
                <a:ext cx="798151" cy="797793"/>
              </a:xfrm>
              <a:prstGeom prst="rect">
                <a:avLst/>
              </a:prstGeom>
            </p:spPr>
          </p:pic>
          <p:pic>
            <p:nvPicPr>
              <p:cNvPr id="26" name="object 15">
                <a:extLst>
                  <a:ext uri="{FF2B5EF4-FFF2-40B4-BE49-F238E27FC236}">
                    <a16:creationId xmlns:a16="http://schemas.microsoft.com/office/drawing/2014/main" id="{6F2EB5A6-EC7F-11D2-EF65-FFD6275FA880}"/>
                  </a:ext>
                </a:extLst>
              </p:cNvPr>
              <p:cNvPicPr/>
              <p:nvPr/>
            </p:nvPicPr>
            <p:blipFill>
              <a:blip r:embed="rId6" cstate="print"/>
              <a:stretch>
                <a:fillRect/>
              </a:stretch>
            </p:blipFill>
            <p:spPr>
              <a:xfrm>
                <a:off x="4397492" y="2647226"/>
                <a:ext cx="797793" cy="797793"/>
              </a:xfrm>
              <a:prstGeom prst="rect">
                <a:avLst/>
              </a:prstGeom>
            </p:spPr>
          </p:pic>
          <p:pic>
            <p:nvPicPr>
              <p:cNvPr id="27" name="object 16">
                <a:extLst>
                  <a:ext uri="{FF2B5EF4-FFF2-40B4-BE49-F238E27FC236}">
                    <a16:creationId xmlns:a16="http://schemas.microsoft.com/office/drawing/2014/main" id="{5F3AB297-874C-5F23-950F-124B3BCCBC9D}"/>
                  </a:ext>
                </a:extLst>
              </p:cNvPr>
              <p:cNvPicPr/>
              <p:nvPr/>
            </p:nvPicPr>
            <p:blipFill>
              <a:blip r:embed="rId7" cstate="print"/>
              <a:stretch>
                <a:fillRect/>
              </a:stretch>
            </p:blipFill>
            <p:spPr>
              <a:xfrm>
                <a:off x="6803415" y="2647226"/>
                <a:ext cx="797788" cy="797793"/>
              </a:xfrm>
              <a:prstGeom prst="rect">
                <a:avLst/>
              </a:prstGeom>
            </p:spPr>
          </p:pic>
          <p:pic>
            <p:nvPicPr>
              <p:cNvPr id="28" name="object 17">
                <a:extLst>
                  <a:ext uri="{FF2B5EF4-FFF2-40B4-BE49-F238E27FC236}">
                    <a16:creationId xmlns:a16="http://schemas.microsoft.com/office/drawing/2014/main" id="{94E58D21-B5F7-C909-E067-F641E372AD77}"/>
                  </a:ext>
                </a:extLst>
              </p:cNvPr>
              <p:cNvPicPr/>
              <p:nvPr/>
            </p:nvPicPr>
            <p:blipFill>
              <a:blip r:embed="rId8" cstate="print"/>
              <a:stretch>
                <a:fillRect/>
              </a:stretch>
            </p:blipFill>
            <p:spPr>
              <a:xfrm>
                <a:off x="6807530" y="4696028"/>
                <a:ext cx="797977" cy="793787"/>
              </a:xfrm>
              <a:prstGeom prst="rect">
                <a:avLst/>
              </a:prstGeom>
            </p:spPr>
          </p:pic>
        </p:grpSp>
      </p:grpSp>
    </p:spTree>
    <p:extLst>
      <p:ext uri="{BB962C8B-B14F-4D97-AF65-F5344CB8AC3E}">
        <p14:creationId xmlns:p14="http://schemas.microsoft.com/office/powerpoint/2010/main" val="81257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29">
            <a:extLst>
              <a:ext uri="{FF2B5EF4-FFF2-40B4-BE49-F238E27FC236}">
                <a16:creationId xmlns:a16="http://schemas.microsoft.com/office/drawing/2014/main" id="{01CA026E-A670-6D35-2448-BB0F518DF617}"/>
              </a:ext>
            </a:extLst>
          </p:cNvPr>
          <p:cNvSpPr txBox="1"/>
          <p:nvPr/>
        </p:nvSpPr>
        <p:spPr>
          <a:xfrm>
            <a:off x="-1132060" y="927008"/>
            <a:ext cx="8081031" cy="946413"/>
          </a:xfrm>
          <a:prstGeom prst="rect">
            <a:avLst/>
          </a:prstGeom>
          <a:noFill/>
          <a:ln>
            <a:noFill/>
          </a:ln>
          <a:effectLst/>
        </p:spPr>
        <p:txBody>
          <a:bodyPr wrap="square" rtlCol="0">
            <a:spAutoFit/>
          </a:bodyPr>
          <a:lstStyle/>
          <a:p>
            <a:pPr algn="ctr">
              <a:lnSpc>
                <a:spcPct val="90000"/>
              </a:lnSpc>
            </a:pPr>
            <a:r>
              <a:rPr lang="fr-FR" sz="6000" dirty="0">
                <a:solidFill>
                  <a:schemeClr val="bg1"/>
                </a:solidFill>
                <a:latin typeface="Nympha Trial" pitchFamily="2" charset="77"/>
                <a:ea typeface="Helvetica Neue Light" panose="02000403000000020004" pitchFamily="2" charset="0"/>
                <a:cs typeface="Branch" pitchFamily="2" charset="0"/>
              </a:rPr>
              <a:t>PORTFOLIO</a:t>
            </a:r>
            <a:endParaRPr lang="fr-FR" sz="6000" dirty="0">
              <a:solidFill>
                <a:schemeClr val="bg1"/>
              </a:solidFill>
              <a:effectLst/>
              <a:latin typeface="Nympha Trial" pitchFamily="2" charset="77"/>
              <a:ea typeface="Helvetica Neue Light" panose="02000403000000020004" pitchFamily="2" charset="0"/>
              <a:cs typeface="Branch" pitchFamily="2" charset="0"/>
            </a:endParaRPr>
          </a:p>
        </p:txBody>
      </p:sp>
      <p:grpSp>
        <p:nvGrpSpPr>
          <p:cNvPr id="3" name="Group 2">
            <a:extLst>
              <a:ext uri="{FF2B5EF4-FFF2-40B4-BE49-F238E27FC236}">
                <a16:creationId xmlns:a16="http://schemas.microsoft.com/office/drawing/2014/main" id="{5C00A581-9EE0-F875-AE17-F1D8E998DF39}"/>
              </a:ext>
            </a:extLst>
          </p:cNvPr>
          <p:cNvGrpSpPr>
            <a:grpSpLocks noGrp="1" noUngrp="1" noRot="1" noMove="1" noResize="1"/>
          </p:cNvGrpSpPr>
          <p:nvPr/>
        </p:nvGrpSpPr>
        <p:grpSpPr>
          <a:xfrm>
            <a:off x="-4020" y="0"/>
            <a:ext cx="12196020" cy="7101118"/>
            <a:chOff x="-4020" y="0"/>
            <a:chExt cx="12196020" cy="7101118"/>
          </a:xfrm>
        </p:grpSpPr>
        <p:sp>
          <p:nvSpPr>
            <p:cNvPr id="2" name="Rectangle 1">
              <a:extLst>
                <a:ext uri="{FF2B5EF4-FFF2-40B4-BE49-F238E27FC236}">
                  <a16:creationId xmlns:a16="http://schemas.microsoft.com/office/drawing/2014/main" id="{9E487C11-7551-DCB7-089B-BA59D30AA37B}"/>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Picture 22">
              <a:extLst>
                <a:ext uri="{FF2B5EF4-FFF2-40B4-BE49-F238E27FC236}">
                  <a16:creationId xmlns:a16="http://schemas.microsoft.com/office/drawing/2014/main" id="{DF5D2C84-AE39-E40A-157E-1195D8563164}"/>
                </a:ext>
              </a:extLst>
            </p:cNvPr>
            <p:cNvPicPr>
              <a:picLocks noGrp="1" noRot="1" noChangeAspect="1" noMove="1" noResize="1" noEditPoints="1" noAdjustHandles="1" noChangeArrowheads="1" noChangeShapeType="1" noCrop="1"/>
            </p:cNvPicPr>
            <p:nvPr/>
          </p:nvPicPr>
          <p:blipFill rotWithShape="1">
            <a:blip r:embed="rId2"/>
            <a:srcRect t="2744" r="8919" b="44484"/>
            <a:stretch/>
          </p:blipFill>
          <p:spPr>
            <a:xfrm>
              <a:off x="355403" y="1"/>
              <a:ext cx="11836597" cy="6858000"/>
            </a:xfrm>
            <a:prstGeom prst="rect">
              <a:avLst/>
            </a:prstGeom>
          </p:spPr>
        </p:pic>
        <p:pic>
          <p:nvPicPr>
            <p:cNvPr id="4" name="Image 5">
              <a:extLst>
                <a:ext uri="{FF2B5EF4-FFF2-40B4-BE49-F238E27FC236}">
                  <a16:creationId xmlns:a16="http://schemas.microsoft.com/office/drawing/2014/main" id="{EE100E94-ABAF-E270-C92D-C8BE9901303E}"/>
                </a:ext>
              </a:extLst>
            </p:cNvPr>
            <p:cNvPicPr>
              <a:picLocks noGrp="1" noRot="1" noChangeAspect="1" noMove="1" noResize="1" noEditPoints="1" noAdjustHandles="1" noChangeArrowheads="1" noChangeShapeType="1" noCrop="1"/>
            </p:cNvPicPr>
            <p:nvPr/>
          </p:nvPicPr>
          <p:blipFill rotWithShape="1">
            <a:blip r:embed="rId3"/>
            <a:srcRect l="11656"/>
            <a:stretch/>
          </p:blipFill>
          <p:spPr>
            <a:xfrm>
              <a:off x="2864176" y="576492"/>
              <a:ext cx="9139272" cy="5613104"/>
            </a:xfrm>
            <a:prstGeom prst="rect">
              <a:avLst/>
            </a:prstGeom>
          </p:spPr>
        </p:pic>
        <p:sp>
          <p:nvSpPr>
            <p:cNvPr id="5" name="ZoneTexte 28">
              <a:extLst>
                <a:ext uri="{FF2B5EF4-FFF2-40B4-BE49-F238E27FC236}">
                  <a16:creationId xmlns:a16="http://schemas.microsoft.com/office/drawing/2014/main" id="{6150C370-A2DB-D8F7-A609-86C9E3B770EA}"/>
                </a:ext>
              </a:extLst>
            </p:cNvPr>
            <p:cNvSpPr txBox="1">
              <a:spLocks noGrp="1" noRot="1" noMove="1" noResize="1" noEditPoints="1" noAdjustHandles="1" noChangeArrowheads="1" noChangeShapeType="1"/>
            </p:cNvSpPr>
            <p:nvPr/>
          </p:nvSpPr>
          <p:spPr>
            <a:xfrm>
              <a:off x="-4020" y="422069"/>
              <a:ext cx="5824951" cy="483146"/>
            </a:xfrm>
            <a:prstGeom prst="rect">
              <a:avLst/>
            </a:prstGeom>
            <a:noFill/>
            <a:ln>
              <a:noFill/>
            </a:ln>
            <a:effectLst/>
          </p:spPr>
          <p:txBody>
            <a:bodyPr wrap="square" rtlCol="0">
              <a:spAutoFit/>
            </a:bodyPr>
            <a:lstStyle/>
            <a:p>
              <a:pPr algn="ctr">
                <a:lnSpc>
                  <a:spcPct val="70000"/>
                </a:lnSpc>
              </a:pPr>
              <a:r>
                <a:rPr lang="fr-FR" sz="3600" dirty="0">
                  <a:solidFill>
                    <a:schemeClr val="bg1"/>
                  </a:solidFill>
                  <a:latin typeface="Helvetica 35 Thin" panose="020B0500000000000000" pitchFamily="34" charset="0"/>
                  <a:ea typeface="Helvetica Neue Thin" panose="020B0403020202020204" pitchFamily="34" charset="0"/>
                  <a:cs typeface="Gotham Thin" pitchFamily="2" charset="0"/>
                </a:rPr>
                <a:t>POWERFUL BRAND</a:t>
              </a:r>
              <a:endParaRPr lang="fr-FR" sz="3600" dirty="0">
                <a:solidFill>
                  <a:schemeClr val="bg1"/>
                </a:solidFill>
                <a:latin typeface="Helvetica 35 Thin" panose="020B0500000000000000" pitchFamily="34" charset="0"/>
                <a:ea typeface="Helvetica Neue Thin" panose="020B0403020202020204" pitchFamily="34" charset="0"/>
                <a:cs typeface="Branch" pitchFamily="2" charset="0"/>
              </a:endParaRPr>
            </a:p>
          </p:txBody>
        </p:sp>
        <p:sp>
          <p:nvSpPr>
            <p:cNvPr id="7" name="AutoShape 2">
              <a:extLst>
                <a:ext uri="{FF2B5EF4-FFF2-40B4-BE49-F238E27FC236}">
                  <a16:creationId xmlns:a16="http://schemas.microsoft.com/office/drawing/2014/main" id="{B2395652-7F5C-D345-1FA2-6985A98B4D06}"/>
                </a:ext>
              </a:extLst>
            </p:cNvPr>
            <p:cNvSpPr>
              <a:spLocks noGrp="1" noRot="1" noChangeAspect="1" noMove="1" noResize="1" noEditPoints="1" noAdjustHandles="1" noChangeArrowheads="1" noChangeShapeType="1"/>
            </p:cNvSpPr>
            <p:nvPr/>
          </p:nvSpPr>
          <p:spPr bwMode="auto">
            <a:xfrm>
              <a:off x="2849257" y="3786794"/>
              <a:ext cx="368808" cy="3688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 name="Image 15">
              <a:extLst>
                <a:ext uri="{FF2B5EF4-FFF2-40B4-BE49-F238E27FC236}">
                  <a16:creationId xmlns:a16="http://schemas.microsoft.com/office/drawing/2014/main" id="{F6E14FAB-996F-7A42-B7A3-A46D8E6AD7F7}"/>
                </a:ext>
              </a:extLst>
            </p:cNvPr>
            <p:cNvPicPr>
              <a:picLocks noGrp="1" noRot="1" noChangeAspect="1" noMove="1" noResize="1" noEditPoints="1" noAdjustHandles="1" noChangeArrowheads="1" noChangeShapeType="1" noCrop="1"/>
            </p:cNvPicPr>
            <p:nvPr/>
          </p:nvPicPr>
          <p:blipFill rotWithShape="1">
            <a:blip r:embed="rId4">
              <a:lum bright="100000"/>
            </a:blip>
            <a:srcRect l="65093" t="-3846" r="-1" b="54568"/>
            <a:stretch/>
          </p:blipFill>
          <p:spPr>
            <a:xfrm>
              <a:off x="-1" y="1307474"/>
              <a:ext cx="2465871" cy="2929881"/>
            </a:xfrm>
            <a:prstGeom prst="rect">
              <a:avLst/>
            </a:prstGeom>
          </p:spPr>
        </p:pic>
        <p:pic>
          <p:nvPicPr>
            <p:cNvPr id="22" name="Image 15">
              <a:extLst>
                <a:ext uri="{FF2B5EF4-FFF2-40B4-BE49-F238E27FC236}">
                  <a16:creationId xmlns:a16="http://schemas.microsoft.com/office/drawing/2014/main" id="{ACCBE6B4-1D9B-386C-D3F4-7BA1AD951AC9}"/>
                </a:ext>
              </a:extLst>
            </p:cNvPr>
            <p:cNvPicPr>
              <a:picLocks noGrp="1" noRot="1" noChangeAspect="1" noMove="1" noResize="1" noEditPoints="1" noAdjustHandles="1" noChangeArrowheads="1" noChangeShapeType="1" noCrop="1"/>
            </p:cNvPicPr>
            <p:nvPr/>
          </p:nvPicPr>
          <p:blipFill rotWithShape="1">
            <a:blip r:embed="rId4">
              <a:lum bright="100000"/>
            </a:blip>
            <a:srcRect l="59394" t="-3846" r="-2" b="73651"/>
            <a:stretch/>
          </p:blipFill>
          <p:spPr>
            <a:xfrm rot="16200000" flipH="1">
              <a:off x="587153" y="4769225"/>
              <a:ext cx="2868524" cy="1795262"/>
            </a:xfrm>
            <a:prstGeom prst="rect">
              <a:avLst/>
            </a:prstGeom>
          </p:spPr>
        </p:pic>
        <p:pic>
          <p:nvPicPr>
            <p:cNvPr id="25" name="Image 17">
              <a:extLst>
                <a:ext uri="{FF2B5EF4-FFF2-40B4-BE49-F238E27FC236}">
                  <a16:creationId xmlns:a16="http://schemas.microsoft.com/office/drawing/2014/main" id="{3DF2FFCA-01AA-194A-6568-BAF19ADDFD61}"/>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3823297" y="5257708"/>
              <a:ext cx="1338603" cy="341855"/>
            </a:xfrm>
            <a:prstGeom prst="rect">
              <a:avLst/>
            </a:prstGeom>
          </p:spPr>
        </p:pic>
        <p:pic>
          <p:nvPicPr>
            <p:cNvPr id="26" name="Image" descr="Image">
              <a:extLst>
                <a:ext uri="{FF2B5EF4-FFF2-40B4-BE49-F238E27FC236}">
                  <a16:creationId xmlns:a16="http://schemas.microsoft.com/office/drawing/2014/main" id="{7B754F36-BFB8-21E6-6133-B5FD5AECC516}"/>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8179268" y="5267115"/>
              <a:ext cx="1989874" cy="406444"/>
            </a:xfrm>
            <a:prstGeom prst="rect">
              <a:avLst/>
            </a:prstGeom>
            <a:ln w="12700" cap="flat">
              <a:noFill/>
              <a:miter lim="400000"/>
            </a:ln>
            <a:effectLst/>
          </p:spPr>
        </p:pic>
        <p:pic>
          <p:nvPicPr>
            <p:cNvPr id="27" name="pulpriot-logo JPEG.png" descr="pulpriot-logo JPEG.png">
              <a:extLst>
                <a:ext uri="{FF2B5EF4-FFF2-40B4-BE49-F238E27FC236}">
                  <a16:creationId xmlns:a16="http://schemas.microsoft.com/office/drawing/2014/main" id="{9750B7C3-3626-5AF8-7CB1-322864AC94FB}"/>
                </a:ext>
              </a:extLst>
            </p:cNvPr>
            <p:cNvPicPr>
              <a:picLocks noGrp="1" noRot="1" noChangeAspec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3824500" y="4171533"/>
              <a:ext cx="1281328" cy="292506"/>
            </a:xfrm>
            <a:prstGeom prst="rect">
              <a:avLst/>
            </a:prstGeom>
            <a:ln w="12700" cap="flat">
              <a:noFill/>
              <a:miter lim="400000"/>
            </a:ln>
            <a:effectLst/>
          </p:spPr>
        </p:pic>
        <p:pic>
          <p:nvPicPr>
            <p:cNvPr id="28" name="Image 31">
              <a:extLst>
                <a:ext uri="{FF2B5EF4-FFF2-40B4-BE49-F238E27FC236}">
                  <a16:creationId xmlns:a16="http://schemas.microsoft.com/office/drawing/2014/main" id="{59B881BE-D710-109A-DC19-39FF34EE76F2}"/>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tretch>
              <a:fillRect/>
            </a:stretch>
          </p:blipFill>
          <p:spPr>
            <a:xfrm>
              <a:off x="6066151" y="4988962"/>
              <a:ext cx="1447430" cy="814178"/>
            </a:xfrm>
            <a:prstGeom prst="rect">
              <a:avLst/>
            </a:prstGeom>
          </p:spPr>
        </p:pic>
        <p:grpSp>
          <p:nvGrpSpPr>
            <p:cNvPr id="29" name="Groupe 8">
              <a:extLst>
                <a:ext uri="{FF2B5EF4-FFF2-40B4-BE49-F238E27FC236}">
                  <a16:creationId xmlns:a16="http://schemas.microsoft.com/office/drawing/2014/main" id="{B2773FF7-D575-4440-A8F5-22703BC43A64}"/>
                </a:ext>
              </a:extLst>
            </p:cNvPr>
            <p:cNvGrpSpPr>
              <a:grpSpLocks noGrp="1" noUngrp="1" noRot="1" noMove="1" noResize="1"/>
            </p:cNvGrpSpPr>
            <p:nvPr/>
          </p:nvGrpSpPr>
          <p:grpSpPr>
            <a:xfrm>
              <a:off x="7881409" y="4147071"/>
              <a:ext cx="2085969" cy="286169"/>
              <a:chOff x="7698652" y="3060261"/>
              <a:chExt cx="1743409" cy="239174"/>
            </a:xfrm>
          </p:grpSpPr>
          <p:pic>
            <p:nvPicPr>
              <p:cNvPr id="30" name="Image 18">
                <a:extLst>
                  <a:ext uri="{FF2B5EF4-FFF2-40B4-BE49-F238E27FC236}">
                    <a16:creationId xmlns:a16="http://schemas.microsoft.com/office/drawing/2014/main" id="{0979485D-2B08-06FD-9179-156254DB4820}"/>
                  </a:ext>
                </a:extLst>
              </p:cNvPr>
              <p:cNvPicPr>
                <a:picLocks noGrp="1" noRot="1" noChangeAspect="1" noMove="1" noResize="1" noEditPoints="1" noAdjustHandles="1" noChangeArrowheads="1" noChangeShapeType="1" noCrop="1"/>
              </p:cNvPicPr>
              <p:nvPr/>
            </p:nvPicPr>
            <p:blipFill rotWithShape="1">
              <a:blip r:embed="rId9"/>
              <a:srcRect r="84393"/>
              <a:stretch/>
            </p:blipFill>
            <p:spPr>
              <a:xfrm>
                <a:off x="7698652" y="3060261"/>
                <a:ext cx="272095" cy="239174"/>
              </a:xfrm>
              <a:prstGeom prst="rect">
                <a:avLst/>
              </a:prstGeom>
            </p:spPr>
          </p:pic>
          <p:pic>
            <p:nvPicPr>
              <p:cNvPr id="31" name="Image 7">
                <a:extLst>
                  <a:ext uri="{FF2B5EF4-FFF2-40B4-BE49-F238E27FC236}">
                    <a16:creationId xmlns:a16="http://schemas.microsoft.com/office/drawing/2014/main" id="{3819247C-31BA-D5AA-C7D1-D47175AA566A}"/>
                  </a:ext>
                </a:extLst>
              </p:cNvPr>
              <p:cNvPicPr>
                <a:picLocks noGrp="1" noRot="1" noChangeAspect="1" noMove="1" noResize="1" noEditPoints="1" noAdjustHandles="1" noChangeArrowheads="1" noChangeShapeType="1" noCrop="1"/>
              </p:cNvPicPr>
              <p:nvPr/>
            </p:nvPicPr>
            <p:blipFill rotWithShape="1">
              <a:blip r:embed="rId10"/>
              <a:srcRect l="15607"/>
              <a:stretch/>
            </p:blipFill>
            <p:spPr>
              <a:xfrm>
                <a:off x="7970747" y="3060261"/>
                <a:ext cx="1471314" cy="239174"/>
              </a:xfrm>
              <a:prstGeom prst="rect">
                <a:avLst/>
              </a:prstGeom>
            </p:spPr>
          </p:pic>
        </p:grpSp>
        <p:pic>
          <p:nvPicPr>
            <p:cNvPr id="32" name="Image 9">
              <a:extLst>
                <a:ext uri="{FF2B5EF4-FFF2-40B4-BE49-F238E27FC236}">
                  <a16:creationId xmlns:a16="http://schemas.microsoft.com/office/drawing/2014/main" id="{EFA155DD-E942-9E46-6B11-18002FD836D8}"/>
                </a:ext>
              </a:extLst>
            </p:cNvPr>
            <p:cNvPicPr>
              <a:picLocks noGrp="1" noRot="1" noChangeAspect="1" noMove="1" noResize="1" noEditPoints="1" noAdjustHandles="1" noChangeArrowheads="1" noChangeShapeType="1" noCrop="1"/>
            </p:cNvPicPr>
            <p:nvPr/>
          </p:nvPicPr>
          <p:blipFill>
            <a:blip r:embed="rId11">
              <a:extLst>
                <a:ext uri="{28A0092B-C50C-407E-A947-70E740481C1C}">
                  <a14:useLocalDpi xmlns:a14="http://schemas.microsoft.com/office/drawing/2010/main" val="0"/>
                </a:ext>
              </a:extLst>
            </a:blip>
            <a:stretch>
              <a:fillRect/>
            </a:stretch>
          </p:blipFill>
          <p:spPr>
            <a:xfrm>
              <a:off x="6066151" y="4062851"/>
              <a:ext cx="1281328" cy="508528"/>
            </a:xfrm>
            <a:prstGeom prst="rect">
              <a:avLst/>
            </a:prstGeom>
          </p:spPr>
        </p:pic>
        <p:grpSp>
          <p:nvGrpSpPr>
            <p:cNvPr id="33" name="Groupe 11">
              <a:extLst>
                <a:ext uri="{FF2B5EF4-FFF2-40B4-BE49-F238E27FC236}">
                  <a16:creationId xmlns:a16="http://schemas.microsoft.com/office/drawing/2014/main" id="{95358F18-A4B4-BE6C-2E0B-E1C82040C17E}"/>
                </a:ext>
              </a:extLst>
            </p:cNvPr>
            <p:cNvGrpSpPr>
              <a:grpSpLocks noGrp="1" noUngrp="1" noRot="1" noMove="1" noResize="1"/>
            </p:cNvGrpSpPr>
            <p:nvPr/>
          </p:nvGrpSpPr>
          <p:grpSpPr>
            <a:xfrm>
              <a:off x="4392833" y="2987964"/>
              <a:ext cx="1849347" cy="434403"/>
              <a:chOff x="3341500" y="4725197"/>
              <a:chExt cx="1732462" cy="470435"/>
            </a:xfrm>
          </p:grpSpPr>
          <p:pic>
            <p:nvPicPr>
              <p:cNvPr id="34" name="Image 22">
                <a:extLst>
                  <a:ext uri="{FF2B5EF4-FFF2-40B4-BE49-F238E27FC236}">
                    <a16:creationId xmlns:a16="http://schemas.microsoft.com/office/drawing/2014/main" id="{2BB971B6-F84C-3081-1CE7-E5B93F9B7872}"/>
                  </a:ext>
                </a:extLst>
              </p:cNvPr>
              <p:cNvPicPr>
                <a:picLocks noGrp="1" noRot="1" noChangeAspect="1" noMove="1" noResize="1" noEditPoints="1" noAdjustHandles="1" noChangeArrowheads="1" noChangeShapeType="1" noCrop="1"/>
              </p:cNvPicPr>
              <p:nvPr/>
            </p:nvPicPr>
            <p:blipFill rotWithShape="1">
              <a:blip r:embed="rId12" cstate="screen">
                <a:extLst>
                  <a:ext uri="{28A0092B-C50C-407E-A947-70E740481C1C}">
                    <a14:useLocalDpi xmlns:a14="http://schemas.microsoft.com/office/drawing/2010/main"/>
                  </a:ext>
                </a:extLst>
              </a:blip>
              <a:srcRect r="73440"/>
              <a:stretch/>
            </p:blipFill>
            <p:spPr>
              <a:xfrm>
                <a:off x="3341500" y="4725197"/>
                <a:ext cx="460149" cy="470435"/>
              </a:xfrm>
              <a:prstGeom prst="rect">
                <a:avLst/>
              </a:prstGeom>
            </p:spPr>
          </p:pic>
          <p:pic>
            <p:nvPicPr>
              <p:cNvPr id="35" name="Image 10">
                <a:extLst>
                  <a:ext uri="{FF2B5EF4-FFF2-40B4-BE49-F238E27FC236}">
                    <a16:creationId xmlns:a16="http://schemas.microsoft.com/office/drawing/2014/main" id="{9EEDB182-759C-2F0E-600B-6C93E1355E7D}"/>
                  </a:ext>
                </a:extLst>
              </p:cNvPr>
              <p:cNvPicPr>
                <a:picLocks noGrp="1" noRot="1" noChangeAspect="1" noMove="1" noResize="1" noEditPoints="1" noAdjustHandles="1" noChangeArrowheads="1" noChangeShapeType="1" noCrop="1"/>
              </p:cNvPicPr>
              <p:nvPr/>
            </p:nvPicPr>
            <p:blipFill rotWithShape="1">
              <a:blip r:embed="rId13" cstate="screen">
                <a:extLst>
                  <a:ext uri="{28A0092B-C50C-407E-A947-70E740481C1C}">
                    <a14:useLocalDpi xmlns:a14="http://schemas.microsoft.com/office/drawing/2010/main"/>
                  </a:ext>
                </a:extLst>
              </a:blip>
              <a:srcRect l="23669"/>
              <a:stretch/>
            </p:blipFill>
            <p:spPr>
              <a:xfrm>
                <a:off x="3751546" y="4725197"/>
                <a:ext cx="1322416" cy="470435"/>
              </a:xfrm>
              <a:prstGeom prst="rect">
                <a:avLst/>
              </a:prstGeom>
            </p:spPr>
          </p:pic>
        </p:grpSp>
        <p:pic>
          <p:nvPicPr>
            <p:cNvPr id="36" name="Image 20">
              <a:extLst>
                <a:ext uri="{FF2B5EF4-FFF2-40B4-BE49-F238E27FC236}">
                  <a16:creationId xmlns:a16="http://schemas.microsoft.com/office/drawing/2014/main" id="{1050875D-0B67-4DA4-10DD-E2CA4B14E96B}"/>
                </a:ext>
              </a:extLst>
            </p:cNvPr>
            <p:cNvPicPr>
              <a:picLocks noGrp="1" noRot="1" noChangeAspect="1" noMove="1" noResize="1" noEditPoints="1" noAdjustHandles="1" noChangeArrowheads="1" noChangeShapeType="1" noCrop="1"/>
            </p:cNvPicPr>
            <p:nvPr/>
          </p:nvPicPr>
          <p:blipFill>
            <a:blip r:embed="rId14">
              <a:extLst>
                <a:ext uri="{28A0092B-C50C-407E-A947-70E740481C1C}">
                  <a14:useLocalDpi xmlns:a14="http://schemas.microsoft.com/office/drawing/2010/main" val="0"/>
                </a:ext>
              </a:extLst>
            </a:blip>
            <a:stretch>
              <a:fillRect/>
            </a:stretch>
          </p:blipFill>
          <p:spPr>
            <a:xfrm>
              <a:off x="6948971" y="3069806"/>
              <a:ext cx="1864481" cy="370184"/>
            </a:xfrm>
            <a:prstGeom prst="rect">
              <a:avLst/>
            </a:prstGeom>
          </p:spPr>
        </p:pic>
        <p:pic>
          <p:nvPicPr>
            <p:cNvPr id="37" name="Image">
              <a:extLst>
                <a:ext uri="{FF2B5EF4-FFF2-40B4-BE49-F238E27FC236}">
                  <a16:creationId xmlns:a16="http://schemas.microsoft.com/office/drawing/2014/main" id="{83B6015A-7523-C9D9-F270-5FB7BAD9AC6F}"/>
                </a:ext>
              </a:extLst>
            </p:cNvPr>
            <p:cNvPicPr>
              <a:picLocks noGrp="1" noRot="1" noChangeAspect="1" noMove="1" noResize="1" noEditPoints="1" noAdjustHandles="1" noChangeArrowheads="1" noChangeShapeType="1" noCrop="1"/>
            </p:cNvPicPr>
            <p:nvPr/>
          </p:nvPicPr>
          <p:blipFill>
            <a:blip r:embed="rId15"/>
            <a:stretch>
              <a:fillRect/>
            </a:stretch>
          </p:blipFill>
          <p:spPr>
            <a:xfrm>
              <a:off x="5986382" y="1840214"/>
              <a:ext cx="1447430" cy="383723"/>
            </a:xfrm>
            <a:prstGeom prst="rect">
              <a:avLst/>
            </a:prstGeom>
            <a:ln w="12700" cap="flat">
              <a:noFill/>
              <a:miter lim="400000"/>
            </a:ln>
            <a:effectLst/>
          </p:spPr>
        </p:pic>
      </p:grpSp>
    </p:spTree>
    <p:extLst>
      <p:ext uri="{BB962C8B-B14F-4D97-AF65-F5344CB8AC3E}">
        <p14:creationId xmlns:p14="http://schemas.microsoft.com/office/powerpoint/2010/main" val="933257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women posing for a picture&#10;&#10;Description automatically generated">
            <a:extLst>
              <a:ext uri="{FF2B5EF4-FFF2-40B4-BE49-F238E27FC236}">
                <a16:creationId xmlns:a16="http://schemas.microsoft.com/office/drawing/2014/main" id="{3EDF637B-BCE8-4ED5-5DB1-0F634BA39D70}"/>
              </a:ext>
            </a:extLst>
          </p:cNvPr>
          <p:cNvPicPr>
            <a:picLocks noChangeAspect="1"/>
          </p:cNvPicPr>
          <p:nvPr/>
        </p:nvPicPr>
        <p:blipFill rotWithShape="1">
          <a:blip r:embed="rId2"/>
          <a:srcRect l="17450" r="18476"/>
          <a:stretch/>
        </p:blipFill>
        <p:spPr>
          <a:xfrm>
            <a:off x="457200" y="-1"/>
            <a:ext cx="4394200" cy="6858000"/>
          </a:xfrm>
          <a:prstGeom prst="rect">
            <a:avLst/>
          </a:prstGeom>
        </p:spPr>
      </p:pic>
      <p:sp>
        <p:nvSpPr>
          <p:cNvPr id="2" name="object 2">
            <a:extLst>
              <a:ext uri="{FF2B5EF4-FFF2-40B4-BE49-F238E27FC236}">
                <a16:creationId xmlns:a16="http://schemas.microsoft.com/office/drawing/2014/main" id="{8D1F6A8C-C836-0D88-4155-B57F4C3DE30F}"/>
              </a:ext>
            </a:extLst>
          </p:cNvPr>
          <p:cNvSpPr/>
          <p:nvPr/>
        </p:nvSpPr>
        <p:spPr>
          <a:xfrm>
            <a:off x="6096000" y="1"/>
            <a:ext cx="6096000" cy="6858000"/>
          </a:xfrm>
          <a:custGeom>
            <a:avLst/>
            <a:gdLst/>
            <a:ahLst/>
            <a:cxnLst/>
            <a:rect l="l" t="t" r="r" b="b"/>
            <a:pathLst>
              <a:path w="14491969" h="7539355">
                <a:moveTo>
                  <a:pt x="14491705" y="0"/>
                </a:moveTo>
                <a:lnTo>
                  <a:pt x="0" y="0"/>
                </a:lnTo>
                <a:lnTo>
                  <a:pt x="0" y="7539037"/>
                </a:lnTo>
                <a:lnTo>
                  <a:pt x="14491705" y="7539037"/>
                </a:lnTo>
                <a:lnTo>
                  <a:pt x="14491705" y="0"/>
                </a:lnTo>
                <a:close/>
              </a:path>
            </a:pathLst>
          </a:custGeom>
          <a:solidFill>
            <a:srgbClr val="F1F1F2"/>
          </a:solidFill>
        </p:spPr>
        <p:txBody>
          <a:bodyPr wrap="square" lIns="0" tIns="0" rIns="0" bIns="0" rtlCol="0"/>
          <a:lstStyle/>
          <a:p>
            <a:endParaRPr/>
          </a:p>
        </p:txBody>
      </p:sp>
      <p:sp>
        <p:nvSpPr>
          <p:cNvPr id="3" name="Rectangle 2">
            <a:extLst>
              <a:ext uri="{FF2B5EF4-FFF2-40B4-BE49-F238E27FC236}">
                <a16:creationId xmlns:a16="http://schemas.microsoft.com/office/drawing/2014/main" id="{C8D9C753-01B4-2AD0-8BD0-304DC4AAF4E0}"/>
              </a:ext>
            </a:extLst>
          </p:cNvPr>
          <p:cNvSpPr/>
          <p:nvPr/>
        </p:nvSpPr>
        <p:spPr>
          <a:xfrm>
            <a:off x="4810125" y="6286500"/>
            <a:ext cx="1285875" cy="571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ject 7">
            <a:extLst>
              <a:ext uri="{FF2B5EF4-FFF2-40B4-BE49-F238E27FC236}">
                <a16:creationId xmlns:a16="http://schemas.microsoft.com/office/drawing/2014/main" id="{C63A4320-AF40-C05F-9B01-91F7AD48E6FF}"/>
              </a:ext>
            </a:extLst>
          </p:cNvPr>
          <p:cNvSpPr txBox="1"/>
          <p:nvPr/>
        </p:nvSpPr>
        <p:spPr>
          <a:xfrm>
            <a:off x="6526529" y="1799456"/>
            <a:ext cx="4887596" cy="3005951"/>
          </a:xfrm>
          <a:prstGeom prst="rect">
            <a:avLst/>
          </a:prstGeom>
        </p:spPr>
        <p:txBody>
          <a:bodyPr vert="horz" wrap="square" lIns="0" tIns="15240" rIns="0" bIns="0" rtlCol="0">
            <a:spAutoFit/>
          </a:bodyPr>
          <a:lstStyle/>
          <a:p>
            <a:pPr marL="12700">
              <a:lnSpc>
                <a:spcPct val="100000"/>
              </a:lnSpc>
              <a:spcBef>
                <a:spcPts val="120"/>
              </a:spcBef>
            </a:pPr>
            <a:r>
              <a:rPr sz="1600" b="1" spc="-45" dirty="0">
                <a:latin typeface="LOREAL_PRO Book"/>
              </a:rPr>
              <a:t>Pioneer</a:t>
            </a:r>
            <a:endParaRPr lang="en-US" sz="1600" b="1" spc="-45" dirty="0">
              <a:latin typeface="LOREAL_PRO Book"/>
            </a:endParaRPr>
          </a:p>
          <a:p>
            <a:pPr marL="12700">
              <a:lnSpc>
                <a:spcPct val="100000"/>
              </a:lnSpc>
              <a:spcBef>
                <a:spcPts val="120"/>
              </a:spcBef>
            </a:pPr>
            <a:r>
              <a:rPr sz="1400" spc="-10" dirty="0">
                <a:latin typeface="LOREAL_PRO 3-Medium"/>
              </a:rPr>
              <a:t>We bring the best innovations science can offer for over 110 years.</a:t>
            </a:r>
            <a:endParaRPr lang="en-US" sz="1400" spc="-10" dirty="0">
              <a:latin typeface="LOREAL_PRO 3-Medium"/>
            </a:endParaRPr>
          </a:p>
          <a:p>
            <a:pPr marL="12700">
              <a:lnSpc>
                <a:spcPct val="100000"/>
              </a:lnSpc>
              <a:spcBef>
                <a:spcPts val="120"/>
              </a:spcBef>
            </a:pPr>
            <a:endParaRPr lang="en-US" sz="1600" b="1" spc="-10" dirty="0">
              <a:latin typeface="LOREAL_PRO Book"/>
              <a:cs typeface="LOREAL_PRO Book"/>
            </a:endParaRPr>
          </a:p>
          <a:p>
            <a:pPr marL="12700">
              <a:lnSpc>
                <a:spcPct val="100000"/>
              </a:lnSpc>
              <a:spcBef>
                <a:spcPts val="120"/>
              </a:spcBef>
            </a:pPr>
            <a:r>
              <a:rPr lang="en-US" sz="1600" b="1" spc="-45" dirty="0">
                <a:latin typeface="LOREAL_PRO Book"/>
              </a:rPr>
              <a:t>Professional</a:t>
            </a:r>
          </a:p>
          <a:p>
            <a:pPr marL="12700">
              <a:spcBef>
                <a:spcPts val="120"/>
              </a:spcBef>
            </a:pPr>
            <a:r>
              <a:rPr lang="en-US" sz="1400" spc="-10" dirty="0">
                <a:latin typeface="LOREAL_PRO 3-Medium"/>
              </a:rPr>
              <a:t>Pros are our reason why, we exist to be at their service.</a:t>
            </a:r>
          </a:p>
          <a:p>
            <a:pPr marL="12700">
              <a:lnSpc>
                <a:spcPct val="100000"/>
              </a:lnSpc>
              <a:spcBef>
                <a:spcPts val="120"/>
              </a:spcBef>
            </a:pPr>
            <a:endParaRPr lang="en-US" sz="1600" b="1" spc="-10" dirty="0">
              <a:latin typeface="LOREAL_PRO Book"/>
              <a:cs typeface="LOREAL_PRO Book"/>
            </a:endParaRPr>
          </a:p>
          <a:p>
            <a:pPr marL="12700">
              <a:spcBef>
                <a:spcPts val="120"/>
              </a:spcBef>
            </a:pPr>
            <a:r>
              <a:rPr lang="en-US" sz="1600" b="1" spc="-45" dirty="0">
                <a:latin typeface="LOREAL_PRO Book"/>
              </a:rPr>
              <a:t>Performance</a:t>
            </a:r>
          </a:p>
          <a:p>
            <a:pPr marL="12700">
              <a:lnSpc>
                <a:spcPct val="100000"/>
              </a:lnSpc>
              <a:spcBef>
                <a:spcPts val="120"/>
              </a:spcBef>
            </a:pPr>
            <a:r>
              <a:rPr lang="en-US" sz="1400" spc="-10" dirty="0">
                <a:latin typeface="LOREAL_PRO 3-Medium"/>
              </a:rPr>
              <a:t>We are driven by performance and safety.</a:t>
            </a:r>
          </a:p>
          <a:p>
            <a:pPr marL="12700">
              <a:lnSpc>
                <a:spcPct val="100000"/>
              </a:lnSpc>
              <a:spcBef>
                <a:spcPts val="120"/>
              </a:spcBef>
            </a:pPr>
            <a:endParaRPr lang="en-US" sz="1600" dirty="0">
              <a:latin typeface="LOREAL_PRO Book"/>
              <a:cs typeface="LOREAL_PRO Book"/>
            </a:endParaRPr>
          </a:p>
          <a:p>
            <a:pPr marL="12700">
              <a:lnSpc>
                <a:spcPct val="100000"/>
              </a:lnSpc>
              <a:spcBef>
                <a:spcPts val="120"/>
              </a:spcBef>
            </a:pPr>
            <a:r>
              <a:rPr lang="en-US" sz="1600" b="1" spc="-45" dirty="0">
                <a:latin typeface="LOREAL_PRO Book"/>
              </a:rPr>
              <a:t>Paris</a:t>
            </a:r>
          </a:p>
          <a:p>
            <a:pPr marL="12700">
              <a:spcBef>
                <a:spcPts val="120"/>
              </a:spcBef>
            </a:pPr>
            <a:r>
              <a:rPr lang="en-US" sz="1400" spc="-10" dirty="0">
                <a:latin typeface="LOREAL_PRO 3-Medium"/>
              </a:rPr>
              <a:t>We love design and fashion</a:t>
            </a:r>
          </a:p>
        </p:txBody>
      </p:sp>
      <p:grpSp>
        <p:nvGrpSpPr>
          <p:cNvPr id="9" name="Group 8">
            <a:extLst>
              <a:ext uri="{FF2B5EF4-FFF2-40B4-BE49-F238E27FC236}">
                <a16:creationId xmlns:a16="http://schemas.microsoft.com/office/drawing/2014/main" id="{00B13246-0773-6445-65C0-792C94D3945D}"/>
              </a:ext>
            </a:extLst>
          </p:cNvPr>
          <p:cNvGrpSpPr/>
          <p:nvPr/>
        </p:nvGrpSpPr>
        <p:grpSpPr>
          <a:xfrm>
            <a:off x="397" y="5483428"/>
            <a:ext cx="10188484" cy="810396"/>
            <a:chOff x="397" y="4899228"/>
            <a:chExt cx="10188484" cy="810396"/>
          </a:xfrm>
        </p:grpSpPr>
        <p:sp>
          <p:nvSpPr>
            <p:cNvPr id="10" name="Rectangle 9">
              <a:extLst>
                <a:ext uri="{FF2B5EF4-FFF2-40B4-BE49-F238E27FC236}">
                  <a16:creationId xmlns:a16="http://schemas.microsoft.com/office/drawing/2014/main" id="{CA418825-F4F9-1262-8EC5-00E86C3B6345}"/>
                </a:ext>
              </a:extLst>
            </p:cNvPr>
            <p:cNvSpPr/>
            <p:nvPr/>
          </p:nvSpPr>
          <p:spPr>
            <a:xfrm>
              <a:off x="397" y="5321198"/>
              <a:ext cx="10188000" cy="2142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endParaRPr kumimoji="0" lang="fr-FR" sz="1500" b="1" i="0" u="none" strike="noStrike" kern="0" cap="none" spc="0" normalizeH="0" baseline="0" noProof="0">
                <a:ln>
                  <a:noFill/>
                </a:ln>
                <a:solidFill>
                  <a:prstClr val="white"/>
                </a:solidFill>
                <a:effectLst/>
                <a:uLnTx/>
                <a:uFillTx/>
                <a:latin typeface="LOREAL_PRO_OFFICE" panose="00000500000000000000" pitchFamily="2" charset="0"/>
                <a:ea typeface="+mn-ea"/>
                <a:cs typeface="+mn-cs"/>
                <a:sym typeface="Helvetica Neue"/>
              </a:endParaRPr>
            </a:p>
          </p:txBody>
        </p:sp>
        <p:pic>
          <p:nvPicPr>
            <p:cNvPr id="11" name="Image 6">
              <a:extLst>
                <a:ext uri="{FF2B5EF4-FFF2-40B4-BE49-F238E27FC236}">
                  <a16:creationId xmlns:a16="http://schemas.microsoft.com/office/drawing/2014/main" id="{6FE0173B-9CE9-3E77-D455-3699ED6B6F91}"/>
                </a:ext>
              </a:extLst>
            </p:cNvPr>
            <p:cNvPicPr>
              <a:picLocks noChangeAspect="1"/>
            </p:cNvPicPr>
            <p:nvPr/>
          </p:nvPicPr>
          <p:blipFill>
            <a:blip r:embed="rId3"/>
            <a:stretch>
              <a:fillRect/>
            </a:stretch>
          </p:blipFill>
          <p:spPr>
            <a:xfrm>
              <a:off x="8097261" y="4899228"/>
              <a:ext cx="2091620" cy="810396"/>
            </a:xfrm>
            <a:prstGeom prst="rect">
              <a:avLst/>
            </a:prstGeom>
          </p:spPr>
        </p:pic>
      </p:grpSp>
      <p:sp>
        <p:nvSpPr>
          <p:cNvPr id="12" name="object 12">
            <a:extLst>
              <a:ext uri="{FF2B5EF4-FFF2-40B4-BE49-F238E27FC236}">
                <a16:creationId xmlns:a16="http://schemas.microsoft.com/office/drawing/2014/main" id="{54355F53-F04D-D0CE-E58C-C6FF43F54757}"/>
              </a:ext>
            </a:extLst>
          </p:cNvPr>
          <p:cNvSpPr txBox="1">
            <a:spLocks/>
          </p:cNvSpPr>
          <p:nvPr/>
        </p:nvSpPr>
        <p:spPr>
          <a:xfrm>
            <a:off x="6526529" y="375219"/>
            <a:ext cx="5322571" cy="997068"/>
          </a:xfrm>
          <a:prstGeom prst="rect">
            <a:avLst/>
          </a:prstGeom>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3200" b="1" dirty="0">
                <a:latin typeface="LOREAL_PRO Book"/>
                <a:cs typeface="LOREAL_PRO Book"/>
              </a:rPr>
              <a:t>Professional hair tech that elevates you.</a:t>
            </a:r>
          </a:p>
        </p:txBody>
      </p:sp>
    </p:spTree>
    <p:extLst>
      <p:ext uri="{BB962C8B-B14F-4D97-AF65-F5344CB8AC3E}">
        <p14:creationId xmlns:p14="http://schemas.microsoft.com/office/powerpoint/2010/main" val="1430641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4" descr="TecniArtNextDayHair">
            <a:extLst>
              <a:ext uri="{FF2B5EF4-FFF2-40B4-BE49-F238E27FC236}">
                <a16:creationId xmlns:a16="http://schemas.microsoft.com/office/drawing/2014/main" id="{397CE7EC-4BCF-FBCF-E20C-C850B2AFF9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971" r="31903"/>
          <a:stretch/>
        </p:blipFill>
        <p:spPr bwMode="auto">
          <a:xfrm>
            <a:off x="11264620" y="1609919"/>
            <a:ext cx="818487" cy="205746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6" name="ZoneTexte 1">
            <a:extLst>
              <a:ext uri="{FF2B5EF4-FFF2-40B4-BE49-F238E27FC236}">
                <a16:creationId xmlns:a16="http://schemas.microsoft.com/office/drawing/2014/main" id="{6E1DF41F-55BB-DE2A-DEEC-89B691147DF0}"/>
              </a:ext>
            </a:extLst>
          </p:cNvPr>
          <p:cNvSpPr txBox="1"/>
          <p:nvPr/>
        </p:nvSpPr>
        <p:spPr>
          <a:xfrm>
            <a:off x="371456" y="320571"/>
            <a:ext cx="9357360"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000" b="1" spc="-100" dirty="0">
                <a:latin typeface="LOREAL_PRO Book" panose="00000800000000000000" pitchFamily="50" charset="0"/>
                <a:sym typeface="Helvetica Neue"/>
              </a:rPr>
              <a:t>Essentials.</a:t>
            </a:r>
            <a:endParaRPr kumimoji="0" lang="fr-FR" sz="4000" b="1" i="0" u="none" strike="noStrike" kern="1200" cap="none" spc="150" normalizeH="0" baseline="0" noProof="0" dirty="0">
              <a:ln>
                <a:noFill/>
              </a:ln>
              <a:solidFill>
                <a:prstClr val="black"/>
              </a:solidFill>
              <a:effectLst/>
              <a:uLnTx/>
              <a:uFillTx/>
              <a:latin typeface="LOREAL_PRO Book" panose="00000800000000000000" pitchFamily="50" charset="0"/>
              <a:sym typeface="Helvetica Neue"/>
            </a:endParaRPr>
          </a:p>
        </p:txBody>
      </p:sp>
      <p:sp>
        <p:nvSpPr>
          <p:cNvPr id="14" name="Rectangle 13">
            <a:extLst>
              <a:ext uri="{FF2B5EF4-FFF2-40B4-BE49-F238E27FC236}">
                <a16:creationId xmlns:a16="http://schemas.microsoft.com/office/drawing/2014/main" id="{CE952CCD-4AB8-7881-51E8-03B0F6AD7F17}"/>
              </a:ext>
            </a:extLst>
          </p:cNvPr>
          <p:cNvSpPr/>
          <p:nvPr/>
        </p:nvSpPr>
        <p:spPr>
          <a:xfrm>
            <a:off x="4810125" y="6286500"/>
            <a:ext cx="2073275" cy="571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28">
            <a:extLst>
              <a:ext uri="{FF2B5EF4-FFF2-40B4-BE49-F238E27FC236}">
                <a16:creationId xmlns:a16="http://schemas.microsoft.com/office/drawing/2014/main" id="{7B26CC07-C62F-B990-FDD7-7DD0CA5D8555}"/>
              </a:ext>
            </a:extLst>
          </p:cNvPr>
          <p:cNvSpPr txBox="1"/>
          <p:nvPr/>
        </p:nvSpPr>
        <p:spPr>
          <a:xfrm>
            <a:off x="486888" y="1221909"/>
            <a:ext cx="1137586" cy="243859"/>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HAIR CARE</a:t>
            </a:r>
            <a:endParaRPr sz="1650" dirty="0">
              <a:latin typeface="LOREAL_PRO 3-Medium"/>
              <a:cs typeface="LOREAL_PRO 3-Medium"/>
            </a:endParaRPr>
          </a:p>
        </p:txBody>
      </p:sp>
      <p:grpSp>
        <p:nvGrpSpPr>
          <p:cNvPr id="32" name="Group 31">
            <a:extLst>
              <a:ext uri="{FF2B5EF4-FFF2-40B4-BE49-F238E27FC236}">
                <a16:creationId xmlns:a16="http://schemas.microsoft.com/office/drawing/2014/main" id="{76F157E4-6ECD-00E6-3134-43BB86F66A5D}"/>
              </a:ext>
            </a:extLst>
          </p:cNvPr>
          <p:cNvGrpSpPr/>
          <p:nvPr/>
        </p:nvGrpSpPr>
        <p:grpSpPr>
          <a:xfrm>
            <a:off x="486888" y="1659220"/>
            <a:ext cx="1781257" cy="1318319"/>
            <a:chOff x="486888" y="1677878"/>
            <a:chExt cx="2667936" cy="1318319"/>
          </a:xfrm>
        </p:grpSpPr>
        <p:sp>
          <p:nvSpPr>
            <p:cNvPr id="27" name="object 12">
              <a:extLst>
                <a:ext uri="{FF2B5EF4-FFF2-40B4-BE49-F238E27FC236}">
                  <a16:creationId xmlns:a16="http://schemas.microsoft.com/office/drawing/2014/main" id="{02A4AA2A-8DCD-30CC-C27C-00AE9505616E}"/>
                </a:ext>
              </a:extLst>
            </p:cNvPr>
            <p:cNvSpPr txBox="1">
              <a:spLocks/>
            </p:cNvSpPr>
            <p:nvPr/>
          </p:nvSpPr>
          <p:spPr>
            <a:xfrm>
              <a:off x="486888" y="1677878"/>
              <a:ext cx="234203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Metal</a:t>
              </a:r>
              <a:r>
                <a:rPr kumimoji="0" lang="en-US" sz="2800" b="1" i="0" u="none" strike="noStrike" kern="0" cap="none" spc="5" normalizeH="0" baseline="0" noProof="0" dirty="0">
                  <a:ln>
                    <a:noFill/>
                  </a:ln>
                  <a:solidFill>
                    <a:sysClr val="windowText" lastClr="000000"/>
                  </a:solidFill>
                  <a:effectLst/>
                  <a:uLnTx/>
                  <a:uFillTx/>
                  <a:latin typeface="LOREAL_PRO Book" panose="00000800000000000000" pitchFamily="50" charset="0"/>
                </a:rPr>
                <a:t> </a:t>
              </a:r>
              <a:r>
                <a:rPr kumimoji="0" lang="en-US" sz="2800" b="1" i="0" u="none" strike="noStrike" kern="0" cap="none" spc="-10" normalizeH="0" baseline="0" noProof="0" dirty="0">
                  <a:ln>
                    <a:noFill/>
                  </a:ln>
                  <a:solidFill>
                    <a:sysClr val="windowText" lastClr="000000"/>
                  </a:solidFill>
                  <a:effectLst/>
                  <a:uLnTx/>
                  <a:uFillTx/>
                  <a:latin typeface="LOREAL_PRO Book" panose="00000800000000000000" pitchFamily="50" charset="0"/>
                </a:rPr>
                <a:t>Detox</a:t>
              </a: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28" name="object 13">
              <a:extLst>
                <a:ext uri="{FF2B5EF4-FFF2-40B4-BE49-F238E27FC236}">
                  <a16:creationId xmlns:a16="http://schemas.microsoft.com/office/drawing/2014/main" id="{C47089B3-E8B6-FA98-4542-3B30045388FC}"/>
                </a:ext>
              </a:extLst>
            </p:cNvPr>
            <p:cNvSpPr txBox="1"/>
            <p:nvPr/>
          </p:nvSpPr>
          <p:spPr>
            <a:xfrm>
              <a:off x="486888" y="2528762"/>
              <a:ext cx="2667936" cy="46743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Neutralize</a:t>
              </a:r>
              <a:r>
                <a:rPr lang="en-US" sz="1400" kern="0" spc="-60" dirty="0">
                  <a:solidFill>
                    <a:sysClr val="windowText" lastClr="000000"/>
                  </a:solidFill>
                  <a:latin typeface="LOREAL_PRO 4-SemiBold" panose="00000700000000000000" pitchFamily="50" charset="0"/>
                  <a:cs typeface="LOREAL_PRO 4-SemiBold"/>
                </a:rPr>
                <a:t> </a:t>
              </a:r>
              <a:r>
                <a:rPr lang="en-US" sz="1400" kern="0" spc="-30" dirty="0">
                  <a:solidFill>
                    <a:sysClr val="windowText" lastClr="000000"/>
                  </a:solidFill>
                  <a:latin typeface="LOREAL_PRO 4-SemiBold" panose="00000700000000000000" pitchFamily="50" charset="0"/>
                  <a:cs typeface="LOREAL_PRO 4-SemiBold"/>
                </a:rPr>
                <a:t>metals</a:t>
              </a:r>
              <a:r>
                <a:rPr lang="en-US" sz="1400" kern="0" spc="-60"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to</a:t>
              </a:r>
              <a:r>
                <a:rPr lang="en-US" sz="1400" kern="0" spc="-5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prevent </a:t>
              </a:r>
              <a:r>
                <a:rPr lang="en-US" sz="1400" kern="0" spc="-20" dirty="0">
                  <a:solidFill>
                    <a:sysClr val="windowText" lastClr="000000"/>
                  </a:solidFill>
                  <a:latin typeface="LOREAL_PRO 4-SemiBold" panose="00000700000000000000" pitchFamily="50" charset="0"/>
                  <a:cs typeface="LOREAL_PRO 4-SemiBold"/>
                </a:rPr>
                <a:t>breakage</a:t>
              </a:r>
              <a:r>
                <a:rPr lang="en-US" sz="1400" kern="0" spc="-45" dirty="0">
                  <a:solidFill>
                    <a:sysClr val="windowText" lastClr="000000"/>
                  </a:solidFill>
                  <a:latin typeface="LOREAL_PRO 4-SemiBold" panose="00000700000000000000" pitchFamily="50" charset="0"/>
                  <a:cs typeface="LOREAL_PRO 4-SemiBold"/>
                </a:rPr>
                <a:t> </a:t>
              </a:r>
              <a:r>
                <a:rPr lang="en-US" sz="1400" kern="0" dirty="0">
                  <a:solidFill>
                    <a:sysClr val="windowText" lastClr="000000"/>
                  </a:solidFill>
                  <a:latin typeface="LOREAL_PRO 4-SemiBold" panose="00000700000000000000" pitchFamily="50" charset="0"/>
                  <a:cs typeface="LOREAL_PRO 4-SemiBold"/>
                </a:rPr>
                <a:t>&amp;</a:t>
              </a:r>
              <a:r>
                <a:rPr lang="en-US" sz="1400" kern="0" spc="-4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color</a:t>
              </a:r>
              <a:r>
                <a:rPr lang="en-US" sz="1400" kern="0" spc="-4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shift.</a:t>
              </a:r>
              <a:endParaRPr lang="en-US" sz="1400" kern="0" dirty="0">
                <a:solidFill>
                  <a:sysClr val="windowText" lastClr="000000"/>
                </a:solidFill>
                <a:latin typeface="LOREAL_PRO 4-SemiBold" panose="00000700000000000000" pitchFamily="50" charset="0"/>
                <a:cs typeface="LOREAL_PRO 4-SemiBold"/>
              </a:endParaRPr>
            </a:p>
          </p:txBody>
        </p:sp>
      </p:grpSp>
      <p:sp>
        <p:nvSpPr>
          <p:cNvPr id="29" name="object 16">
            <a:extLst>
              <a:ext uri="{FF2B5EF4-FFF2-40B4-BE49-F238E27FC236}">
                <a16:creationId xmlns:a16="http://schemas.microsoft.com/office/drawing/2014/main" id="{4CDBEF07-2F5B-80DF-97D3-99183A3703A0}"/>
              </a:ext>
            </a:extLst>
          </p:cNvPr>
          <p:cNvSpPr txBox="1"/>
          <p:nvPr/>
        </p:nvSpPr>
        <p:spPr>
          <a:xfrm>
            <a:off x="88266" y="6647654"/>
            <a:ext cx="2740660" cy="124393"/>
          </a:xfrm>
          <a:prstGeom prst="rect">
            <a:avLst/>
          </a:prstGeom>
        </p:spPr>
        <p:txBody>
          <a:bodyPr vert="horz" wrap="square" lIns="0" tIns="16510" rIns="0" bIns="0" rtlCol="0">
            <a:spAutoFit/>
          </a:bodyPr>
          <a:lstStyle/>
          <a:p>
            <a:pPr marL="12700">
              <a:spcBef>
                <a:spcPts val="130"/>
              </a:spcBef>
            </a:pPr>
            <a:r>
              <a:rPr sz="700" kern="0" spc="10" dirty="0">
                <a:solidFill>
                  <a:sysClr val="windowText" lastClr="000000"/>
                </a:solidFill>
                <a:latin typeface="LOREAL_PRO 2-Book"/>
                <a:cs typeface="LOREAL_PRO 2-Book"/>
              </a:rPr>
              <a:t>*</a:t>
            </a:r>
            <a:r>
              <a:rPr lang="en-US" sz="700" kern="0" spc="10" dirty="0">
                <a:solidFill>
                  <a:sysClr val="windowText" lastClr="000000"/>
                </a:solidFill>
                <a:latin typeface="LOREAL_PRO 2-Book"/>
                <a:cs typeface="LOREAL_PRO 2-Book"/>
              </a:rPr>
              <a:t>With continuous use of rinse-off serum.</a:t>
            </a:r>
          </a:p>
        </p:txBody>
      </p:sp>
      <p:grpSp>
        <p:nvGrpSpPr>
          <p:cNvPr id="33" name="Group 32">
            <a:extLst>
              <a:ext uri="{FF2B5EF4-FFF2-40B4-BE49-F238E27FC236}">
                <a16:creationId xmlns:a16="http://schemas.microsoft.com/office/drawing/2014/main" id="{9B127492-A43B-E4D0-6217-CE7F3B6EBA0D}"/>
              </a:ext>
            </a:extLst>
          </p:cNvPr>
          <p:cNvGrpSpPr/>
          <p:nvPr/>
        </p:nvGrpSpPr>
        <p:grpSpPr>
          <a:xfrm>
            <a:off x="486888" y="3726183"/>
            <a:ext cx="1843760" cy="2421815"/>
            <a:chOff x="397982" y="3429000"/>
            <a:chExt cx="2859568" cy="2421815"/>
          </a:xfrm>
        </p:grpSpPr>
        <p:sp>
          <p:nvSpPr>
            <p:cNvPr id="30" name="object 12">
              <a:extLst>
                <a:ext uri="{FF2B5EF4-FFF2-40B4-BE49-F238E27FC236}">
                  <a16:creationId xmlns:a16="http://schemas.microsoft.com/office/drawing/2014/main" id="{DC87F280-0705-3448-CF4E-BAECAA42C3A2}"/>
                </a:ext>
              </a:extLst>
            </p:cNvPr>
            <p:cNvSpPr txBox="1">
              <a:spLocks/>
            </p:cNvSpPr>
            <p:nvPr/>
          </p:nvSpPr>
          <p:spPr>
            <a:xfrm>
              <a:off x="397982" y="3429000"/>
              <a:ext cx="2859568" cy="1308050"/>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Absolut</a:t>
              </a:r>
            </a:p>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Repair Molecular</a:t>
              </a:r>
            </a:p>
          </p:txBody>
        </p:sp>
        <p:sp>
          <p:nvSpPr>
            <p:cNvPr id="31" name="object 13">
              <a:extLst>
                <a:ext uri="{FF2B5EF4-FFF2-40B4-BE49-F238E27FC236}">
                  <a16:creationId xmlns:a16="http://schemas.microsoft.com/office/drawing/2014/main" id="{CC7EC8F2-8434-2142-E992-41051814F117}"/>
                </a:ext>
              </a:extLst>
            </p:cNvPr>
            <p:cNvSpPr txBox="1"/>
            <p:nvPr/>
          </p:nvSpPr>
          <p:spPr>
            <a:xfrm>
              <a:off x="397982" y="4737050"/>
              <a:ext cx="2762629" cy="111376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Repairs hair’s molecular structure* with peptides bonder + amino acids.</a:t>
              </a:r>
            </a:p>
          </p:txBody>
        </p:sp>
      </p:grpSp>
      <p:grpSp>
        <p:nvGrpSpPr>
          <p:cNvPr id="38" name="Group 37">
            <a:extLst>
              <a:ext uri="{FF2B5EF4-FFF2-40B4-BE49-F238E27FC236}">
                <a16:creationId xmlns:a16="http://schemas.microsoft.com/office/drawing/2014/main" id="{DFD7241E-3C9D-E1EF-3E3F-868FCDD32C45}"/>
              </a:ext>
            </a:extLst>
          </p:cNvPr>
          <p:cNvGrpSpPr/>
          <p:nvPr/>
        </p:nvGrpSpPr>
        <p:grpSpPr>
          <a:xfrm>
            <a:off x="2390777" y="4422977"/>
            <a:ext cx="1961602" cy="1892534"/>
            <a:chOff x="6455803" y="2525547"/>
            <a:chExt cx="3187446" cy="3075216"/>
          </a:xfrm>
        </p:grpSpPr>
        <p:pic>
          <p:nvPicPr>
            <p:cNvPr id="34" name="object 2">
              <a:extLst>
                <a:ext uri="{FF2B5EF4-FFF2-40B4-BE49-F238E27FC236}">
                  <a16:creationId xmlns:a16="http://schemas.microsoft.com/office/drawing/2014/main" id="{09E65FF8-7F1D-4570-30D7-0C03646C5BD0}"/>
                </a:ext>
              </a:extLst>
            </p:cNvPr>
            <p:cNvPicPr/>
            <p:nvPr/>
          </p:nvPicPr>
          <p:blipFill>
            <a:blip r:embed="rId4" cstate="print"/>
            <a:stretch>
              <a:fillRect/>
            </a:stretch>
          </p:blipFill>
          <p:spPr>
            <a:xfrm>
              <a:off x="6455803" y="2525547"/>
              <a:ext cx="897362" cy="2963633"/>
            </a:xfrm>
            <a:prstGeom prst="rect">
              <a:avLst/>
            </a:prstGeom>
          </p:spPr>
        </p:pic>
        <p:pic>
          <p:nvPicPr>
            <p:cNvPr id="35" name="object 3">
              <a:extLst>
                <a:ext uri="{FF2B5EF4-FFF2-40B4-BE49-F238E27FC236}">
                  <a16:creationId xmlns:a16="http://schemas.microsoft.com/office/drawing/2014/main" id="{5909AED4-41E4-27F2-B7D3-07A0B7213303}"/>
                </a:ext>
              </a:extLst>
            </p:cNvPr>
            <p:cNvPicPr/>
            <p:nvPr/>
          </p:nvPicPr>
          <p:blipFill>
            <a:blip r:embed="rId5" cstate="print"/>
            <a:stretch>
              <a:fillRect/>
            </a:stretch>
          </p:blipFill>
          <p:spPr>
            <a:xfrm>
              <a:off x="7230694" y="2869510"/>
              <a:ext cx="1037869" cy="2731253"/>
            </a:xfrm>
            <a:prstGeom prst="rect">
              <a:avLst/>
            </a:prstGeom>
          </p:spPr>
        </p:pic>
        <p:pic>
          <p:nvPicPr>
            <p:cNvPr id="36" name="object 7">
              <a:extLst>
                <a:ext uri="{FF2B5EF4-FFF2-40B4-BE49-F238E27FC236}">
                  <a16:creationId xmlns:a16="http://schemas.microsoft.com/office/drawing/2014/main" id="{6D14E6E1-190F-B85D-8138-8FC09A3C8DD2}"/>
                </a:ext>
              </a:extLst>
            </p:cNvPr>
            <p:cNvPicPr/>
            <p:nvPr/>
          </p:nvPicPr>
          <p:blipFill>
            <a:blip r:embed="rId6" cstate="print"/>
            <a:stretch>
              <a:fillRect/>
            </a:stretch>
          </p:blipFill>
          <p:spPr>
            <a:xfrm>
              <a:off x="8171535" y="2530285"/>
              <a:ext cx="824936" cy="2911413"/>
            </a:xfrm>
            <a:prstGeom prst="rect">
              <a:avLst/>
            </a:prstGeom>
          </p:spPr>
        </p:pic>
        <p:pic>
          <p:nvPicPr>
            <p:cNvPr id="37" name="object 8">
              <a:extLst>
                <a:ext uri="{FF2B5EF4-FFF2-40B4-BE49-F238E27FC236}">
                  <a16:creationId xmlns:a16="http://schemas.microsoft.com/office/drawing/2014/main" id="{E05BCB67-FCB4-F070-84BD-E189B6DDA843}"/>
                </a:ext>
              </a:extLst>
            </p:cNvPr>
            <p:cNvPicPr/>
            <p:nvPr/>
          </p:nvPicPr>
          <p:blipFill>
            <a:blip r:embed="rId7" cstate="print"/>
            <a:stretch>
              <a:fillRect/>
            </a:stretch>
          </p:blipFill>
          <p:spPr>
            <a:xfrm>
              <a:off x="8912963" y="3449727"/>
              <a:ext cx="730286" cy="1968229"/>
            </a:xfrm>
            <a:prstGeom prst="rect">
              <a:avLst/>
            </a:prstGeom>
          </p:spPr>
        </p:pic>
      </p:grpSp>
      <p:grpSp>
        <p:nvGrpSpPr>
          <p:cNvPr id="43" name="Group 42">
            <a:extLst>
              <a:ext uri="{FF2B5EF4-FFF2-40B4-BE49-F238E27FC236}">
                <a16:creationId xmlns:a16="http://schemas.microsoft.com/office/drawing/2014/main" id="{2913093D-B4C3-29A7-6F34-A805BCBC553E}"/>
              </a:ext>
            </a:extLst>
          </p:cNvPr>
          <p:cNvGrpSpPr/>
          <p:nvPr/>
        </p:nvGrpSpPr>
        <p:grpSpPr>
          <a:xfrm>
            <a:off x="2423207" y="1682162"/>
            <a:ext cx="2027863" cy="1845252"/>
            <a:chOff x="5236844" y="765873"/>
            <a:chExt cx="3799644" cy="3457483"/>
          </a:xfrm>
        </p:grpSpPr>
        <p:pic>
          <p:nvPicPr>
            <p:cNvPr id="40" name="object 3">
              <a:extLst>
                <a:ext uri="{FF2B5EF4-FFF2-40B4-BE49-F238E27FC236}">
                  <a16:creationId xmlns:a16="http://schemas.microsoft.com/office/drawing/2014/main" id="{276D2B07-81EF-0501-936F-98F1E67AC1F4}"/>
                </a:ext>
              </a:extLst>
            </p:cNvPr>
            <p:cNvPicPr/>
            <p:nvPr/>
          </p:nvPicPr>
          <p:blipFill>
            <a:blip r:embed="rId8" cstate="print"/>
            <a:stretch>
              <a:fillRect/>
            </a:stretch>
          </p:blipFill>
          <p:spPr>
            <a:xfrm>
              <a:off x="7826809" y="3109859"/>
              <a:ext cx="1209679" cy="1113497"/>
            </a:xfrm>
            <a:prstGeom prst="rect">
              <a:avLst/>
            </a:prstGeom>
          </p:spPr>
        </p:pic>
        <p:pic>
          <p:nvPicPr>
            <p:cNvPr id="39" name="object 2">
              <a:extLst>
                <a:ext uri="{FF2B5EF4-FFF2-40B4-BE49-F238E27FC236}">
                  <a16:creationId xmlns:a16="http://schemas.microsoft.com/office/drawing/2014/main" id="{F51ECC5E-AE01-0674-D5AB-7C841BC3C4B6}"/>
                </a:ext>
              </a:extLst>
            </p:cNvPr>
            <p:cNvPicPr/>
            <p:nvPr/>
          </p:nvPicPr>
          <p:blipFill>
            <a:blip r:embed="rId9" cstate="print"/>
            <a:stretch>
              <a:fillRect/>
            </a:stretch>
          </p:blipFill>
          <p:spPr>
            <a:xfrm>
              <a:off x="5236844" y="1741351"/>
              <a:ext cx="1114399" cy="2435603"/>
            </a:xfrm>
            <a:prstGeom prst="rect">
              <a:avLst/>
            </a:prstGeom>
          </p:spPr>
        </p:pic>
        <p:pic>
          <p:nvPicPr>
            <p:cNvPr id="41" name="object 5">
              <a:extLst>
                <a:ext uri="{FF2B5EF4-FFF2-40B4-BE49-F238E27FC236}">
                  <a16:creationId xmlns:a16="http://schemas.microsoft.com/office/drawing/2014/main" id="{2575DCF9-1E7A-A0CE-4023-4E0FEB5A19B6}"/>
                </a:ext>
              </a:extLst>
            </p:cNvPr>
            <p:cNvPicPr/>
            <p:nvPr/>
          </p:nvPicPr>
          <p:blipFill>
            <a:blip r:embed="rId10" cstate="print"/>
            <a:stretch>
              <a:fillRect/>
            </a:stretch>
          </p:blipFill>
          <p:spPr>
            <a:xfrm>
              <a:off x="7213429" y="1926337"/>
              <a:ext cx="929335" cy="2273750"/>
            </a:xfrm>
            <a:prstGeom prst="rect">
              <a:avLst/>
            </a:prstGeom>
          </p:spPr>
        </p:pic>
        <p:pic>
          <p:nvPicPr>
            <p:cNvPr id="42" name="object 7">
              <a:extLst>
                <a:ext uri="{FF2B5EF4-FFF2-40B4-BE49-F238E27FC236}">
                  <a16:creationId xmlns:a16="http://schemas.microsoft.com/office/drawing/2014/main" id="{8DA29740-35CB-1FD0-1D86-09F4335F434F}"/>
                </a:ext>
              </a:extLst>
            </p:cNvPr>
            <p:cNvPicPr/>
            <p:nvPr/>
          </p:nvPicPr>
          <p:blipFill>
            <a:blip r:embed="rId11" cstate="print"/>
            <a:stretch>
              <a:fillRect/>
            </a:stretch>
          </p:blipFill>
          <p:spPr>
            <a:xfrm>
              <a:off x="6096000" y="765873"/>
              <a:ext cx="1201785" cy="3441831"/>
            </a:xfrm>
            <a:prstGeom prst="rect">
              <a:avLst/>
            </a:prstGeom>
          </p:spPr>
        </p:pic>
      </p:grpSp>
      <p:sp>
        <p:nvSpPr>
          <p:cNvPr id="44" name="object 28">
            <a:extLst>
              <a:ext uri="{FF2B5EF4-FFF2-40B4-BE49-F238E27FC236}">
                <a16:creationId xmlns:a16="http://schemas.microsoft.com/office/drawing/2014/main" id="{A67AEC71-1C6D-7864-DDD0-A6B8F478A4D0}"/>
              </a:ext>
            </a:extLst>
          </p:cNvPr>
          <p:cNvSpPr txBox="1"/>
          <p:nvPr/>
        </p:nvSpPr>
        <p:spPr>
          <a:xfrm>
            <a:off x="4632039" y="1192207"/>
            <a:ext cx="1435386" cy="243656"/>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HAIR COLOR</a:t>
            </a:r>
            <a:endParaRPr sz="1650" dirty="0">
              <a:latin typeface="LOREAL_PRO 3-Medium"/>
              <a:cs typeface="LOREAL_PRO 3-Medium"/>
            </a:endParaRPr>
          </a:p>
        </p:txBody>
      </p:sp>
      <p:grpSp>
        <p:nvGrpSpPr>
          <p:cNvPr id="45" name="Group 44">
            <a:extLst>
              <a:ext uri="{FF2B5EF4-FFF2-40B4-BE49-F238E27FC236}">
                <a16:creationId xmlns:a16="http://schemas.microsoft.com/office/drawing/2014/main" id="{C167DD0E-BEFD-754D-FC93-0C8D0585E6F9}"/>
              </a:ext>
            </a:extLst>
          </p:cNvPr>
          <p:cNvGrpSpPr/>
          <p:nvPr/>
        </p:nvGrpSpPr>
        <p:grpSpPr>
          <a:xfrm>
            <a:off x="4632038" y="1629518"/>
            <a:ext cx="1781257" cy="1566015"/>
            <a:chOff x="486887" y="1677878"/>
            <a:chExt cx="2667936" cy="1566015"/>
          </a:xfrm>
        </p:grpSpPr>
        <p:sp>
          <p:nvSpPr>
            <p:cNvPr id="46" name="object 12">
              <a:extLst>
                <a:ext uri="{FF2B5EF4-FFF2-40B4-BE49-F238E27FC236}">
                  <a16:creationId xmlns:a16="http://schemas.microsoft.com/office/drawing/2014/main" id="{07FB4C38-6049-B4E0-0523-FD3946EFFF47}"/>
                </a:ext>
              </a:extLst>
            </p:cNvPr>
            <p:cNvSpPr txBox="1">
              <a:spLocks/>
            </p:cNvSpPr>
            <p:nvPr/>
          </p:nvSpPr>
          <p:spPr>
            <a:xfrm>
              <a:off x="486888" y="1677878"/>
              <a:ext cx="234203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err="1">
                  <a:ln>
                    <a:noFill/>
                  </a:ln>
                  <a:solidFill>
                    <a:sysClr val="windowText" lastClr="000000"/>
                  </a:solidFill>
                  <a:effectLst/>
                  <a:uLnTx/>
                  <a:uFillTx/>
                  <a:latin typeface="LOREAL_PRO Book" panose="00000800000000000000" pitchFamily="50" charset="0"/>
                </a:rPr>
                <a:t>iNOA</a:t>
              </a: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47" name="object 13">
              <a:extLst>
                <a:ext uri="{FF2B5EF4-FFF2-40B4-BE49-F238E27FC236}">
                  <a16:creationId xmlns:a16="http://schemas.microsoft.com/office/drawing/2014/main" id="{09F18C59-1228-9287-305C-A6C0FE445A48}"/>
                </a:ext>
              </a:extLst>
            </p:cNvPr>
            <p:cNvSpPr txBox="1"/>
            <p:nvPr/>
          </p:nvSpPr>
          <p:spPr>
            <a:xfrm>
              <a:off x="486887" y="2130128"/>
              <a:ext cx="2667936" cy="111376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Zero-ammonia formula with up to 6 weeks of intense hydration.</a:t>
              </a:r>
            </a:p>
            <a:p>
              <a:pPr marR="5080"/>
              <a:endParaRPr lang="en-US" sz="1400" kern="0" spc="-10" dirty="0">
                <a:solidFill>
                  <a:sysClr val="windowText" lastClr="000000"/>
                </a:solidFill>
                <a:latin typeface="LOREAL_PRO 4-SemiBold" panose="00000700000000000000" pitchFamily="50" charset="0"/>
                <a:cs typeface="LOREAL_PRO 4-SemiBold"/>
              </a:endParaRPr>
            </a:p>
          </p:txBody>
        </p:sp>
      </p:grpSp>
      <p:grpSp>
        <p:nvGrpSpPr>
          <p:cNvPr id="48" name="Group 47">
            <a:extLst>
              <a:ext uri="{FF2B5EF4-FFF2-40B4-BE49-F238E27FC236}">
                <a16:creationId xmlns:a16="http://schemas.microsoft.com/office/drawing/2014/main" id="{2A90D433-9ADD-51E0-8867-DF419115BD8B}"/>
              </a:ext>
            </a:extLst>
          </p:cNvPr>
          <p:cNvGrpSpPr/>
          <p:nvPr/>
        </p:nvGrpSpPr>
        <p:grpSpPr>
          <a:xfrm>
            <a:off x="4632038" y="3753046"/>
            <a:ext cx="1843761" cy="1819663"/>
            <a:chOff x="397980" y="3485565"/>
            <a:chExt cx="2859570" cy="1819663"/>
          </a:xfrm>
        </p:grpSpPr>
        <p:sp>
          <p:nvSpPr>
            <p:cNvPr id="49" name="object 12">
              <a:extLst>
                <a:ext uri="{FF2B5EF4-FFF2-40B4-BE49-F238E27FC236}">
                  <a16:creationId xmlns:a16="http://schemas.microsoft.com/office/drawing/2014/main" id="{0653984A-4294-6730-96B3-5E99EE68C752}"/>
                </a:ext>
              </a:extLst>
            </p:cNvPr>
            <p:cNvSpPr txBox="1">
              <a:spLocks/>
            </p:cNvSpPr>
            <p:nvPr/>
          </p:nvSpPr>
          <p:spPr>
            <a:xfrm>
              <a:off x="397982" y="3485565"/>
              <a:ext cx="285956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Dia color</a:t>
              </a:r>
            </a:p>
          </p:txBody>
        </p:sp>
        <p:sp>
          <p:nvSpPr>
            <p:cNvPr id="50" name="object 13">
              <a:extLst>
                <a:ext uri="{FF2B5EF4-FFF2-40B4-BE49-F238E27FC236}">
                  <a16:creationId xmlns:a16="http://schemas.microsoft.com/office/drawing/2014/main" id="{45C03EE2-328F-A7B1-C71A-D6B483BA4770}"/>
                </a:ext>
              </a:extLst>
            </p:cNvPr>
            <p:cNvSpPr txBox="1"/>
            <p:nvPr/>
          </p:nvSpPr>
          <p:spPr>
            <a:xfrm>
              <a:off x="397980" y="3976019"/>
              <a:ext cx="2762628" cy="1329209"/>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Alkaline demi-permanent.</a:t>
              </a:r>
            </a:p>
            <a:p>
              <a:pPr marR="5080"/>
              <a:endParaRPr lang="en-US" sz="1400" kern="0" spc="-10" dirty="0">
                <a:solidFill>
                  <a:sysClr val="windowText" lastClr="000000"/>
                </a:solidFill>
                <a:latin typeface="LOREAL_PRO 4-SemiBold" panose="00000700000000000000" pitchFamily="50" charset="0"/>
                <a:cs typeface="LOREAL_PRO 4-SemiBold"/>
              </a:endParaRPr>
            </a:p>
            <a:p>
              <a:pPr marR="5080"/>
              <a:r>
                <a:rPr lang="en-US" sz="1400" kern="0" spc="-10" dirty="0">
                  <a:solidFill>
                    <a:sysClr val="windowText" lastClr="000000"/>
                  </a:solidFill>
                  <a:latin typeface="LOREAL_PRO 4-SemiBold" panose="00000700000000000000" pitchFamily="50" charset="0"/>
                  <a:cs typeface="LOREAL_PRO 4-SemiBold"/>
                </a:rPr>
                <a:t>Up to 70% grey coverage, 6 weeks of gloss color.</a:t>
              </a:r>
            </a:p>
          </p:txBody>
        </p:sp>
      </p:grpSp>
      <p:sp>
        <p:nvSpPr>
          <p:cNvPr id="53" name="object 28">
            <a:extLst>
              <a:ext uri="{FF2B5EF4-FFF2-40B4-BE49-F238E27FC236}">
                <a16:creationId xmlns:a16="http://schemas.microsoft.com/office/drawing/2014/main" id="{4AD19387-F8DE-E6BC-08EF-BDB933097A92}"/>
              </a:ext>
            </a:extLst>
          </p:cNvPr>
          <p:cNvSpPr txBox="1"/>
          <p:nvPr/>
        </p:nvSpPr>
        <p:spPr>
          <a:xfrm>
            <a:off x="8569096" y="1192207"/>
            <a:ext cx="902545" cy="243656"/>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STYLING</a:t>
            </a:r>
            <a:endParaRPr sz="1650" dirty="0">
              <a:latin typeface="LOREAL_PRO 3-Medium"/>
              <a:cs typeface="LOREAL_PRO 3-Medium"/>
            </a:endParaRPr>
          </a:p>
        </p:txBody>
      </p:sp>
      <p:grpSp>
        <p:nvGrpSpPr>
          <p:cNvPr id="54" name="Group 53">
            <a:extLst>
              <a:ext uri="{FF2B5EF4-FFF2-40B4-BE49-F238E27FC236}">
                <a16:creationId xmlns:a16="http://schemas.microsoft.com/office/drawing/2014/main" id="{928DB582-051F-C641-D860-09EFBEAB65C2}"/>
              </a:ext>
            </a:extLst>
          </p:cNvPr>
          <p:cNvGrpSpPr/>
          <p:nvPr/>
        </p:nvGrpSpPr>
        <p:grpSpPr>
          <a:xfrm>
            <a:off x="8569096" y="1619131"/>
            <a:ext cx="2703135" cy="1789294"/>
            <a:chOff x="486888" y="1677878"/>
            <a:chExt cx="4048710" cy="1789294"/>
          </a:xfrm>
        </p:grpSpPr>
        <p:sp>
          <p:nvSpPr>
            <p:cNvPr id="55" name="object 12">
              <a:extLst>
                <a:ext uri="{FF2B5EF4-FFF2-40B4-BE49-F238E27FC236}">
                  <a16:creationId xmlns:a16="http://schemas.microsoft.com/office/drawing/2014/main" id="{50B1BD6D-1E8E-7D21-D205-959C45E342C7}"/>
                </a:ext>
              </a:extLst>
            </p:cNvPr>
            <p:cNvSpPr txBox="1">
              <a:spLocks/>
            </p:cNvSpPr>
            <p:nvPr/>
          </p:nvSpPr>
          <p:spPr>
            <a:xfrm>
              <a:off x="486888" y="1677878"/>
              <a:ext cx="3711414" cy="889987"/>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Next Day Hair</a:t>
              </a:r>
            </a:p>
            <a:p>
              <a:pPr marL="12700" marR="0" lvl="0" indent="0" defTabSz="914400" eaLnBrk="1" fontAlgn="auto" latinLnBrk="0" hangingPunct="1">
                <a:lnSpc>
                  <a:spcPct val="100000"/>
                </a:lnSpc>
                <a:spcBef>
                  <a:spcPts val="120"/>
                </a:spcBef>
                <a:spcAft>
                  <a:spcPts val="0"/>
                </a:spcAft>
                <a:buClrTx/>
                <a:buSzTx/>
                <a:buFontTx/>
                <a:buNone/>
                <a:tabLst/>
                <a:defRPr/>
              </a:pP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56" name="object 13">
              <a:extLst>
                <a:ext uri="{FF2B5EF4-FFF2-40B4-BE49-F238E27FC236}">
                  <a16:creationId xmlns:a16="http://schemas.microsoft.com/office/drawing/2014/main" id="{04F475A9-A3F5-F167-3AC7-24D472ED308F}"/>
                </a:ext>
              </a:extLst>
            </p:cNvPr>
            <p:cNvSpPr txBox="1"/>
            <p:nvPr/>
          </p:nvSpPr>
          <p:spPr>
            <a:xfrm>
              <a:off x="516135" y="2137963"/>
              <a:ext cx="4019463" cy="1329209"/>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Micro-propelled dry finishing spray that transforms hair into effortless French next day, disheveled looks with a natural finish and touch.</a:t>
              </a:r>
            </a:p>
            <a:p>
              <a:pPr marR="5080"/>
              <a:endParaRPr lang="en-US" sz="1400" kern="0" spc="-10" dirty="0">
                <a:solidFill>
                  <a:sysClr val="windowText" lastClr="000000"/>
                </a:solidFill>
                <a:latin typeface="LOREAL_PRO 4-SemiBold" panose="00000700000000000000" pitchFamily="50" charset="0"/>
                <a:cs typeface="LOREAL_PRO 4-SemiBold"/>
              </a:endParaRPr>
            </a:p>
          </p:txBody>
        </p:sp>
      </p:grpSp>
      <p:grpSp>
        <p:nvGrpSpPr>
          <p:cNvPr id="57" name="Group 56">
            <a:extLst>
              <a:ext uri="{FF2B5EF4-FFF2-40B4-BE49-F238E27FC236}">
                <a16:creationId xmlns:a16="http://schemas.microsoft.com/office/drawing/2014/main" id="{8D0F1CFF-A8F1-6438-2F86-F4C6E58654C9}"/>
              </a:ext>
            </a:extLst>
          </p:cNvPr>
          <p:cNvGrpSpPr/>
          <p:nvPr/>
        </p:nvGrpSpPr>
        <p:grpSpPr>
          <a:xfrm>
            <a:off x="8569095" y="3742659"/>
            <a:ext cx="2337030" cy="1388776"/>
            <a:chOff x="397980" y="3485565"/>
            <a:chExt cx="3624603" cy="1388776"/>
          </a:xfrm>
        </p:grpSpPr>
        <p:sp>
          <p:nvSpPr>
            <p:cNvPr id="58" name="object 12">
              <a:extLst>
                <a:ext uri="{FF2B5EF4-FFF2-40B4-BE49-F238E27FC236}">
                  <a16:creationId xmlns:a16="http://schemas.microsoft.com/office/drawing/2014/main" id="{499AB702-9AEF-CC82-16DE-41600F024BB7}"/>
                </a:ext>
              </a:extLst>
            </p:cNvPr>
            <p:cNvSpPr txBox="1">
              <a:spLocks/>
            </p:cNvSpPr>
            <p:nvPr/>
          </p:nvSpPr>
          <p:spPr>
            <a:xfrm>
              <a:off x="397982" y="3485565"/>
              <a:ext cx="285956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Infinium 4</a:t>
              </a:r>
            </a:p>
          </p:txBody>
        </p:sp>
        <p:sp>
          <p:nvSpPr>
            <p:cNvPr id="59" name="object 13">
              <a:extLst>
                <a:ext uri="{FF2B5EF4-FFF2-40B4-BE49-F238E27FC236}">
                  <a16:creationId xmlns:a16="http://schemas.microsoft.com/office/drawing/2014/main" id="{4BB615C7-02A3-9ACA-1EC9-4C14722156DC}"/>
                </a:ext>
              </a:extLst>
            </p:cNvPr>
            <p:cNvSpPr txBox="1"/>
            <p:nvPr/>
          </p:nvSpPr>
          <p:spPr>
            <a:xfrm>
              <a:off x="397980" y="3976019"/>
              <a:ext cx="3624603" cy="898322"/>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High hold hairspray.</a:t>
              </a:r>
            </a:p>
            <a:p>
              <a:pPr marR="5080"/>
              <a:r>
                <a:rPr lang="en-US" sz="1400" kern="0" spc="-10" dirty="0" err="1">
                  <a:solidFill>
                    <a:sysClr val="windowText" lastClr="000000"/>
                  </a:solidFill>
                  <a:latin typeface="LOREAL_PRO 4-SemiBold" panose="00000700000000000000" pitchFamily="50" charset="0"/>
                  <a:cs typeface="LOREAL_PRO 4-SemiBold"/>
                </a:rPr>
                <a:t>Microdiffuser</a:t>
              </a:r>
              <a:r>
                <a:rPr lang="en-US" sz="1400" kern="0" spc="-10" dirty="0">
                  <a:solidFill>
                    <a:sysClr val="windowText" lastClr="000000"/>
                  </a:solidFill>
                  <a:latin typeface="LOREAL_PRO 4-SemiBold" panose="00000700000000000000" pitchFamily="50" charset="0"/>
                  <a:cs typeface="LOREAL_PRO 4-SemiBold"/>
                </a:rPr>
                <a:t> hairspray that provides long-lasting hold with shape memory</a:t>
              </a:r>
            </a:p>
          </p:txBody>
        </p:sp>
      </p:grpSp>
      <p:pic>
        <p:nvPicPr>
          <p:cNvPr id="61" name="Picture 2" descr="TecniArtInfinium4900x8403">
            <a:extLst>
              <a:ext uri="{FF2B5EF4-FFF2-40B4-BE49-F238E27FC236}">
                <a16:creationId xmlns:a16="http://schemas.microsoft.com/office/drawing/2014/main" id="{2E2B5005-D0E5-5B9A-2386-E421C95DEA0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0971" r="31903"/>
          <a:stretch/>
        </p:blipFill>
        <p:spPr bwMode="auto">
          <a:xfrm>
            <a:off x="11264619" y="4363287"/>
            <a:ext cx="818487" cy="2057463"/>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6057E5C-8031-B9A5-9BBB-99C9C75D46EA}"/>
              </a:ext>
            </a:extLst>
          </p:cNvPr>
          <p:cNvPicPr>
            <a:picLocks noChangeAspect="1"/>
          </p:cNvPicPr>
          <p:nvPr/>
        </p:nvPicPr>
        <p:blipFill rotWithShape="1">
          <a:blip r:embed="rId13"/>
          <a:srcRect l="4117" t="9508" b="9726"/>
          <a:stretch/>
        </p:blipFill>
        <p:spPr>
          <a:xfrm>
            <a:off x="6777445" y="4160636"/>
            <a:ext cx="1374202" cy="2113100"/>
          </a:xfrm>
          <a:prstGeom prst="rect">
            <a:avLst/>
          </a:prstGeom>
        </p:spPr>
      </p:pic>
      <p:pic>
        <p:nvPicPr>
          <p:cNvPr id="4" name="Picture 3">
            <a:extLst>
              <a:ext uri="{FF2B5EF4-FFF2-40B4-BE49-F238E27FC236}">
                <a16:creationId xmlns:a16="http://schemas.microsoft.com/office/drawing/2014/main" id="{8DCB5D51-8433-99D3-BB8E-0C7533749BC4}"/>
              </a:ext>
            </a:extLst>
          </p:cNvPr>
          <p:cNvPicPr>
            <a:picLocks noChangeAspect="1"/>
          </p:cNvPicPr>
          <p:nvPr/>
        </p:nvPicPr>
        <p:blipFill rotWithShape="1">
          <a:blip r:embed="rId14"/>
          <a:srcRect l="3218" r="5751" b="2101"/>
          <a:stretch/>
        </p:blipFill>
        <p:spPr>
          <a:xfrm>
            <a:off x="6775820" y="1527201"/>
            <a:ext cx="1375827" cy="2223845"/>
          </a:xfrm>
          <a:prstGeom prst="rect">
            <a:avLst/>
          </a:prstGeom>
        </p:spPr>
      </p:pic>
    </p:spTree>
    <p:extLst>
      <p:ext uri="{BB962C8B-B14F-4D97-AF65-F5344CB8AC3E}">
        <p14:creationId xmlns:p14="http://schemas.microsoft.com/office/powerpoint/2010/main" val="1092517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ject 2">
            <a:extLst>
              <a:ext uri="{FF2B5EF4-FFF2-40B4-BE49-F238E27FC236}">
                <a16:creationId xmlns:a16="http://schemas.microsoft.com/office/drawing/2014/main" id="{A790F155-EBD7-96FB-4B7E-4728219E53FC}"/>
              </a:ext>
            </a:extLst>
          </p:cNvPr>
          <p:cNvPicPr/>
          <p:nvPr/>
        </p:nvPicPr>
        <p:blipFill>
          <a:blip r:embed="rId2" cstate="print"/>
          <a:stretch>
            <a:fillRect/>
          </a:stretch>
        </p:blipFill>
        <p:spPr>
          <a:xfrm>
            <a:off x="8124165" y="0"/>
            <a:ext cx="4067835" cy="5701195"/>
          </a:xfrm>
          <a:prstGeom prst="rect">
            <a:avLst/>
          </a:prstGeom>
        </p:spPr>
      </p:pic>
      <p:sp>
        <p:nvSpPr>
          <p:cNvPr id="3" name="ZoneTexte 1">
            <a:extLst>
              <a:ext uri="{FF2B5EF4-FFF2-40B4-BE49-F238E27FC236}">
                <a16:creationId xmlns:a16="http://schemas.microsoft.com/office/drawing/2014/main" id="{CE520FB8-632C-14BC-5177-3F2748DE38A4}"/>
              </a:ext>
            </a:extLst>
          </p:cNvPr>
          <p:cNvSpPr txBox="1"/>
          <p:nvPr/>
        </p:nvSpPr>
        <p:spPr>
          <a:xfrm>
            <a:off x="371456" y="320571"/>
            <a:ext cx="9357360" cy="89255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0" cap="none" spc="0" normalizeH="0" baseline="0" noProof="0" dirty="0">
                <a:ln>
                  <a:noFill/>
                </a:ln>
                <a:solidFill>
                  <a:srgbClr val="000000"/>
                </a:solidFill>
                <a:effectLst/>
                <a:uLnTx/>
                <a:uFillTx/>
                <a:latin typeface="LOREAL_PRO Book"/>
                <a:ea typeface="+mj-ea"/>
              </a:rPr>
              <a:t>Signature</a:t>
            </a:r>
            <a:r>
              <a:rPr kumimoji="0" lang="fr-FR" sz="4000" b="1" i="0" u="none" strike="noStrike" kern="0" cap="none" spc="-80" normalizeH="0" baseline="0" noProof="0" dirty="0">
                <a:ln>
                  <a:noFill/>
                </a:ln>
                <a:solidFill>
                  <a:srgbClr val="000000"/>
                </a:solidFill>
                <a:effectLst/>
                <a:uLnTx/>
                <a:uFillTx/>
                <a:latin typeface="LOREAL_PRO Book"/>
                <a:ea typeface="+mj-ea"/>
              </a:rPr>
              <a:t> </a:t>
            </a:r>
            <a:r>
              <a:rPr kumimoji="0" lang="fr-FR" sz="4000" b="1" i="0" u="none" strike="noStrike" kern="0" cap="none" spc="-10" normalizeH="0" baseline="0" noProof="0" dirty="0" err="1">
                <a:ln>
                  <a:noFill/>
                </a:ln>
                <a:solidFill>
                  <a:srgbClr val="000000"/>
                </a:solidFill>
                <a:effectLst/>
                <a:uLnTx/>
                <a:uFillTx/>
                <a:latin typeface="LOREAL_PRO Book"/>
                <a:ea typeface="+mj-ea"/>
              </a:rPr>
              <a:t>Experiences</a:t>
            </a:r>
            <a:r>
              <a:rPr kumimoji="0" lang="fr-FR" sz="3200" b="1" i="0" u="none" strike="noStrike" kern="0" cap="none" spc="-10" normalizeH="0" baseline="0" noProof="0" dirty="0">
                <a:ln>
                  <a:noFill/>
                </a:ln>
                <a:solidFill>
                  <a:srgbClr val="000000"/>
                </a:solidFill>
                <a:effectLst/>
                <a:uLnTx/>
                <a:uFillTx/>
                <a:latin typeface="LOREAL_PRO Book"/>
                <a:ea typeface="+mj-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Where</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education</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meets</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inspiration</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while</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creating</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memorable</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10" normalizeH="0" baseline="0" noProof="0" dirty="0">
                <a:ln>
                  <a:noFill/>
                </a:ln>
                <a:solidFill>
                  <a:srgbClr val="000000"/>
                </a:solidFill>
                <a:effectLst/>
                <a:uLnTx/>
                <a:uFillTx/>
                <a:latin typeface="LOREAL_PRO 4-SemiBold"/>
                <a:ea typeface="+mj-ea"/>
                <a:cs typeface="LOREAL_PRO 4-SemiBold"/>
              </a:rPr>
              <a:t>experiences.</a:t>
            </a:r>
            <a:endParaRPr kumimoji="0" lang="fr-FR" sz="4000" b="1" i="0" u="none" strike="noStrike" kern="1200" cap="none" spc="150" normalizeH="0" baseline="0" noProof="0" dirty="0">
              <a:ln>
                <a:noFill/>
              </a:ln>
              <a:solidFill>
                <a:prstClr val="black"/>
              </a:solidFill>
              <a:effectLst/>
              <a:uLnTx/>
              <a:uFillTx/>
              <a:latin typeface="LOREAL_PRO Book" panose="00000800000000000000" pitchFamily="50" charset="0"/>
              <a:sym typeface="Helvetica Neue"/>
            </a:endParaRPr>
          </a:p>
        </p:txBody>
      </p:sp>
      <p:sp>
        <p:nvSpPr>
          <p:cNvPr id="2" name="Rectangle 1">
            <a:extLst>
              <a:ext uri="{FF2B5EF4-FFF2-40B4-BE49-F238E27FC236}">
                <a16:creationId xmlns:a16="http://schemas.microsoft.com/office/drawing/2014/main" id="{617EB6F7-0314-C2AB-8379-7E9532B12795}"/>
              </a:ext>
            </a:extLst>
          </p:cNvPr>
          <p:cNvSpPr/>
          <p:nvPr/>
        </p:nvSpPr>
        <p:spPr>
          <a:xfrm>
            <a:off x="4810125" y="6286500"/>
            <a:ext cx="2073275" cy="571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ject 5">
            <a:extLst>
              <a:ext uri="{FF2B5EF4-FFF2-40B4-BE49-F238E27FC236}">
                <a16:creationId xmlns:a16="http://schemas.microsoft.com/office/drawing/2014/main" id="{22B2EA34-534B-A4CC-9C69-88FBE9A082F6}"/>
              </a:ext>
            </a:extLst>
          </p:cNvPr>
          <p:cNvSpPr txBox="1"/>
          <p:nvPr/>
        </p:nvSpPr>
        <p:spPr>
          <a:xfrm>
            <a:off x="449991" y="1478126"/>
            <a:ext cx="8048550" cy="1326004"/>
          </a:xfrm>
          <a:prstGeom prst="rect">
            <a:avLst/>
          </a:prstGeom>
        </p:spPr>
        <p:txBody>
          <a:bodyPr vert="horz" wrap="square" lIns="0" tIns="12700" rIns="0" bIns="0" rtlCol="0">
            <a:spAutoFit/>
          </a:bodyPr>
          <a:lstStyle/>
          <a:p>
            <a:pPr marL="12700" marR="1308100" algn="just">
              <a:lnSpc>
                <a:spcPct val="100000"/>
              </a:lnSpc>
              <a:spcBef>
                <a:spcPts val="100"/>
              </a:spcBef>
            </a:pPr>
            <a:r>
              <a:rPr sz="1200" dirty="0">
                <a:latin typeface="LOREAL_PRO 2-Book"/>
                <a:cs typeface="LOREAL_PRO 2-Book"/>
              </a:rPr>
              <a:t>Signature</a:t>
            </a:r>
            <a:r>
              <a:rPr sz="1200" spc="-25" dirty="0">
                <a:latin typeface="LOREAL_PRO 2-Book"/>
                <a:cs typeface="LOREAL_PRO 2-Book"/>
              </a:rPr>
              <a:t> </a:t>
            </a:r>
            <a:r>
              <a:rPr sz="1200" dirty="0">
                <a:latin typeface="LOREAL_PRO 2-Book"/>
                <a:cs typeface="LOREAL_PRO 2-Book"/>
              </a:rPr>
              <a:t>Experiences</a:t>
            </a:r>
            <a:r>
              <a:rPr sz="1200" spc="-25" dirty="0">
                <a:latin typeface="LOREAL_PRO 2-Book"/>
                <a:cs typeface="LOREAL_PRO 2-Book"/>
              </a:rPr>
              <a:t> </a:t>
            </a:r>
            <a:r>
              <a:rPr sz="1200" dirty="0">
                <a:latin typeface="LOREAL_PRO 2-Book"/>
                <a:cs typeface="LOREAL_PRO 2-Book"/>
              </a:rPr>
              <a:t>with</a:t>
            </a:r>
            <a:r>
              <a:rPr sz="1200" spc="-20" dirty="0">
                <a:latin typeface="LOREAL_PRO 2-Book"/>
                <a:cs typeface="LOREAL_PRO 2-Book"/>
              </a:rPr>
              <a:t> L’Oréal</a:t>
            </a:r>
            <a:r>
              <a:rPr sz="1200" spc="-25" dirty="0">
                <a:latin typeface="LOREAL_PRO 2-Book"/>
                <a:cs typeface="LOREAL_PRO 2-Book"/>
              </a:rPr>
              <a:t> </a:t>
            </a:r>
            <a:r>
              <a:rPr sz="1200" spc="-10" dirty="0">
                <a:latin typeface="LOREAL_PRO 2-Book"/>
                <a:cs typeface="LOREAL_PRO 2-Book"/>
              </a:rPr>
              <a:t>Professionnel</a:t>
            </a:r>
            <a:r>
              <a:rPr sz="1200" spc="-20" dirty="0">
                <a:latin typeface="LOREAL_PRO 2-Book"/>
                <a:cs typeface="LOREAL_PRO 2-Book"/>
              </a:rPr>
              <a:t> </a:t>
            </a:r>
            <a:r>
              <a:rPr sz="1200" dirty="0">
                <a:latin typeface="LOREAL_PRO 2-Book"/>
                <a:cs typeface="LOREAL_PRO 2-Book"/>
              </a:rPr>
              <a:t>are</a:t>
            </a:r>
            <a:r>
              <a:rPr sz="1200" spc="-25" dirty="0">
                <a:latin typeface="LOREAL_PRO 2-Book"/>
                <a:cs typeface="LOREAL_PRO 2-Book"/>
              </a:rPr>
              <a:t> </a:t>
            </a:r>
            <a:r>
              <a:rPr sz="1200" spc="-10" dirty="0">
                <a:latin typeface="LOREAL_PRO 2-Book"/>
                <a:cs typeface="LOREAL_PRO 2-Book"/>
              </a:rPr>
              <a:t>curated </a:t>
            </a:r>
            <a:r>
              <a:rPr sz="1200" dirty="0">
                <a:latin typeface="LOREAL_PRO 2-Book"/>
                <a:cs typeface="LOREAL_PRO 2-Book"/>
              </a:rPr>
              <a:t>to</a:t>
            </a:r>
            <a:r>
              <a:rPr sz="1200" spc="-35" dirty="0">
                <a:latin typeface="LOREAL_PRO 2-Book"/>
                <a:cs typeface="LOREAL_PRO 2-Book"/>
              </a:rPr>
              <a:t> </a:t>
            </a:r>
            <a:r>
              <a:rPr sz="1200" dirty="0">
                <a:latin typeface="LOREAL_PRO 2-Book"/>
                <a:cs typeface="LOREAL_PRO 2-Book"/>
              </a:rPr>
              <a:t>give</a:t>
            </a:r>
            <a:r>
              <a:rPr sz="1200" spc="-35" dirty="0">
                <a:latin typeface="LOREAL_PRO 2-Book"/>
                <a:cs typeface="LOREAL_PRO 2-Book"/>
              </a:rPr>
              <a:t> </a:t>
            </a:r>
            <a:r>
              <a:rPr sz="1200" dirty="0">
                <a:latin typeface="LOREAL_PRO 2-Book"/>
                <a:cs typeface="LOREAL_PRO 2-Book"/>
              </a:rPr>
              <a:t>you</a:t>
            </a:r>
            <a:r>
              <a:rPr sz="1200" spc="-35" dirty="0">
                <a:latin typeface="LOREAL_PRO 2-Book"/>
                <a:cs typeface="LOREAL_PRO 2-Book"/>
              </a:rPr>
              <a:t> </a:t>
            </a:r>
            <a:r>
              <a:rPr sz="1200" dirty="0">
                <a:latin typeface="LOREAL_PRO 2-Book"/>
                <a:cs typeface="LOREAL_PRO 2-Book"/>
              </a:rPr>
              <a:t>a</a:t>
            </a:r>
            <a:r>
              <a:rPr sz="1200" spc="-35" dirty="0">
                <a:latin typeface="LOREAL_PRO 2-Book"/>
                <a:cs typeface="LOREAL_PRO 2-Book"/>
              </a:rPr>
              <a:t> </a:t>
            </a:r>
            <a:r>
              <a:rPr sz="1200" dirty="0">
                <a:latin typeface="LOREAL_PRO 2-Book"/>
                <a:cs typeface="LOREAL_PRO 2-Book"/>
              </a:rPr>
              <a:t>learning</a:t>
            </a:r>
            <a:r>
              <a:rPr sz="1200" spc="-35" dirty="0">
                <a:latin typeface="LOREAL_PRO 2-Book"/>
                <a:cs typeface="LOREAL_PRO 2-Book"/>
              </a:rPr>
              <a:t> </a:t>
            </a:r>
            <a:r>
              <a:rPr sz="1200" dirty="0">
                <a:latin typeface="LOREAL_PRO 2-Book"/>
                <a:cs typeface="LOREAL_PRO 2-Book"/>
              </a:rPr>
              <a:t>experience</a:t>
            </a:r>
            <a:r>
              <a:rPr sz="1200" spc="-35" dirty="0">
                <a:latin typeface="LOREAL_PRO 2-Book"/>
                <a:cs typeface="LOREAL_PRO 2-Book"/>
              </a:rPr>
              <a:t> </a:t>
            </a:r>
            <a:r>
              <a:rPr sz="1200" dirty="0">
                <a:latin typeface="LOREAL_PRO 2-Book"/>
                <a:cs typeface="LOREAL_PRO 2-Book"/>
              </a:rPr>
              <a:t>you</a:t>
            </a:r>
            <a:r>
              <a:rPr sz="1200" spc="-35" dirty="0">
                <a:latin typeface="LOREAL_PRO 2-Book"/>
                <a:cs typeface="LOREAL_PRO 2-Book"/>
              </a:rPr>
              <a:t> </a:t>
            </a:r>
            <a:r>
              <a:rPr sz="1200" dirty="0">
                <a:latin typeface="LOREAL_PRO 2-Book"/>
                <a:cs typeface="LOREAL_PRO 2-Book"/>
              </a:rPr>
              <a:t>will</a:t>
            </a:r>
            <a:r>
              <a:rPr sz="1200" spc="-35" dirty="0">
                <a:latin typeface="LOREAL_PRO 2-Book"/>
                <a:cs typeface="LOREAL_PRO 2-Book"/>
              </a:rPr>
              <a:t> </a:t>
            </a:r>
            <a:r>
              <a:rPr sz="1200" dirty="0">
                <a:latin typeface="LOREAL_PRO 2-Book"/>
                <a:cs typeface="LOREAL_PRO 2-Book"/>
              </a:rPr>
              <a:t>never</a:t>
            </a:r>
            <a:r>
              <a:rPr sz="1200" spc="-35" dirty="0">
                <a:latin typeface="LOREAL_PRO 2-Book"/>
                <a:cs typeface="LOREAL_PRO 2-Book"/>
              </a:rPr>
              <a:t> </a:t>
            </a:r>
            <a:r>
              <a:rPr sz="1200" spc="-10" dirty="0">
                <a:latin typeface="LOREAL_PRO 2-Book"/>
                <a:cs typeface="LOREAL_PRO 2-Book"/>
              </a:rPr>
              <a:t>forget.</a:t>
            </a:r>
            <a:endParaRPr sz="1200" dirty="0">
              <a:latin typeface="LOREAL_PRO 2-Book"/>
              <a:cs typeface="LOREAL_PRO 2-Book"/>
            </a:endParaRPr>
          </a:p>
          <a:p>
            <a:pPr marL="12700" marR="1249680" algn="just">
              <a:lnSpc>
                <a:spcPct val="100000"/>
              </a:lnSpc>
              <a:spcBef>
                <a:spcPts val="775"/>
              </a:spcBef>
            </a:pPr>
            <a:r>
              <a:rPr sz="1200" dirty="0">
                <a:latin typeface="LOREAL_PRO 2-Book"/>
                <a:cs typeface="LOREAL_PRO 2-Book"/>
              </a:rPr>
              <a:t>While</a:t>
            </a:r>
            <a:r>
              <a:rPr sz="1200" spc="-15" dirty="0">
                <a:latin typeface="LOREAL_PRO 2-Book"/>
                <a:cs typeface="LOREAL_PRO 2-Book"/>
              </a:rPr>
              <a:t> </a:t>
            </a:r>
            <a:r>
              <a:rPr sz="1200" dirty="0">
                <a:latin typeface="LOREAL_PRO 2-Book"/>
                <a:cs typeface="LOREAL_PRO 2-Book"/>
              </a:rPr>
              <a:t>education</a:t>
            </a:r>
            <a:r>
              <a:rPr sz="1200" spc="-10" dirty="0">
                <a:latin typeface="LOREAL_PRO 2-Book"/>
                <a:cs typeface="LOREAL_PRO 2-Book"/>
              </a:rPr>
              <a:t> </a:t>
            </a:r>
            <a:r>
              <a:rPr sz="1200" dirty="0">
                <a:latin typeface="LOREAL_PRO 2-Book"/>
                <a:cs typeface="LOREAL_PRO 2-Book"/>
              </a:rPr>
              <a:t>is</a:t>
            </a:r>
            <a:r>
              <a:rPr sz="1200" spc="-10" dirty="0">
                <a:latin typeface="LOREAL_PRO 2-Book"/>
                <a:cs typeface="LOREAL_PRO 2-Book"/>
              </a:rPr>
              <a:t> </a:t>
            </a:r>
            <a:r>
              <a:rPr sz="1200" dirty="0">
                <a:latin typeface="LOREAL_PRO 2-Book"/>
                <a:cs typeface="LOREAL_PRO 2-Book"/>
              </a:rPr>
              <a:t>at</a:t>
            </a:r>
            <a:r>
              <a:rPr sz="1200" spc="-15" dirty="0">
                <a:latin typeface="LOREAL_PRO 2-Book"/>
                <a:cs typeface="LOREAL_PRO 2-Book"/>
              </a:rPr>
              <a:t> </a:t>
            </a:r>
            <a:r>
              <a:rPr sz="1200" dirty="0">
                <a:latin typeface="LOREAL_PRO 2-Book"/>
                <a:cs typeface="LOREAL_PRO 2-Book"/>
              </a:rPr>
              <a:t>the</a:t>
            </a:r>
            <a:r>
              <a:rPr sz="1200" spc="-10" dirty="0">
                <a:latin typeface="LOREAL_PRO 2-Book"/>
                <a:cs typeface="LOREAL_PRO 2-Book"/>
              </a:rPr>
              <a:t> </a:t>
            </a:r>
            <a:r>
              <a:rPr sz="1200" dirty="0">
                <a:latin typeface="LOREAL_PRO 2-Book"/>
                <a:cs typeface="LOREAL_PRO 2-Book"/>
              </a:rPr>
              <a:t>heart</a:t>
            </a:r>
            <a:r>
              <a:rPr sz="1200" spc="-10" dirty="0">
                <a:latin typeface="LOREAL_PRO 2-Book"/>
                <a:cs typeface="LOREAL_PRO 2-Book"/>
              </a:rPr>
              <a:t> </a:t>
            </a:r>
            <a:r>
              <a:rPr sz="1200" dirty="0">
                <a:latin typeface="LOREAL_PRO 2-Book"/>
                <a:cs typeface="LOREAL_PRO 2-Book"/>
              </a:rPr>
              <a:t>of</a:t>
            </a:r>
            <a:r>
              <a:rPr sz="1200" spc="-15" dirty="0">
                <a:latin typeface="LOREAL_PRO 2-Book"/>
                <a:cs typeface="LOREAL_PRO 2-Book"/>
              </a:rPr>
              <a:t> </a:t>
            </a:r>
            <a:r>
              <a:rPr sz="1200" dirty="0">
                <a:latin typeface="LOREAL_PRO 2-Book"/>
                <a:cs typeface="LOREAL_PRO 2-Book"/>
              </a:rPr>
              <a:t>all</a:t>
            </a:r>
            <a:r>
              <a:rPr sz="1200" spc="-10" dirty="0">
                <a:latin typeface="LOREAL_PRO 2-Book"/>
                <a:cs typeface="LOREAL_PRO 2-Book"/>
              </a:rPr>
              <a:t> </a:t>
            </a:r>
            <a:r>
              <a:rPr sz="1200" dirty="0">
                <a:latin typeface="LOREAL_PRO 2-Book"/>
                <a:cs typeface="LOREAL_PRO 2-Book"/>
              </a:rPr>
              <a:t>that</a:t>
            </a:r>
            <a:r>
              <a:rPr sz="1200" spc="-10" dirty="0">
                <a:latin typeface="LOREAL_PRO 2-Book"/>
                <a:cs typeface="LOREAL_PRO 2-Book"/>
              </a:rPr>
              <a:t> </a:t>
            </a:r>
            <a:r>
              <a:rPr sz="1200" dirty="0">
                <a:latin typeface="LOREAL_PRO 2-Book"/>
                <a:cs typeface="LOREAL_PRO 2-Book"/>
              </a:rPr>
              <a:t>we</a:t>
            </a:r>
            <a:r>
              <a:rPr sz="1200" spc="-15" dirty="0">
                <a:latin typeface="LOREAL_PRO 2-Book"/>
                <a:cs typeface="LOREAL_PRO 2-Book"/>
              </a:rPr>
              <a:t> </a:t>
            </a:r>
            <a:r>
              <a:rPr sz="1200" dirty="0">
                <a:latin typeface="LOREAL_PRO 2-Book"/>
                <a:cs typeface="LOREAL_PRO 2-Book"/>
              </a:rPr>
              <a:t>do,</a:t>
            </a:r>
            <a:r>
              <a:rPr sz="1200" spc="-10" dirty="0">
                <a:latin typeface="LOREAL_PRO 2-Book"/>
                <a:cs typeface="LOREAL_PRO 2-Book"/>
              </a:rPr>
              <a:t> </a:t>
            </a:r>
            <a:r>
              <a:rPr sz="1200" dirty="0">
                <a:latin typeface="LOREAL_PRO 2-Book"/>
                <a:cs typeface="LOREAL_PRO 2-Book"/>
              </a:rPr>
              <a:t>our</a:t>
            </a:r>
            <a:r>
              <a:rPr sz="1200" spc="-10" dirty="0">
                <a:latin typeface="LOREAL_PRO 2-Book"/>
                <a:cs typeface="LOREAL_PRO 2-Book"/>
              </a:rPr>
              <a:t> signature </a:t>
            </a:r>
            <a:r>
              <a:rPr sz="1200" dirty="0">
                <a:latin typeface="LOREAL_PRO 2-Book"/>
                <a:cs typeface="LOREAL_PRO 2-Book"/>
              </a:rPr>
              <a:t>experiences</a:t>
            </a:r>
            <a:r>
              <a:rPr sz="1200" spc="-40" dirty="0">
                <a:latin typeface="LOREAL_PRO 2-Book"/>
                <a:cs typeface="LOREAL_PRO 2-Book"/>
              </a:rPr>
              <a:t> </a:t>
            </a:r>
            <a:r>
              <a:rPr sz="1200" dirty="0">
                <a:latin typeface="LOREAL_PRO 2-Book"/>
                <a:cs typeface="LOREAL_PRO 2-Book"/>
              </a:rPr>
              <a:t>are</a:t>
            </a:r>
            <a:r>
              <a:rPr sz="1200" spc="-35" dirty="0">
                <a:latin typeface="LOREAL_PRO 2-Book"/>
                <a:cs typeface="LOREAL_PRO 2-Book"/>
              </a:rPr>
              <a:t> </a:t>
            </a:r>
            <a:r>
              <a:rPr sz="1200" dirty="0">
                <a:latin typeface="LOREAL_PRO 2-Book"/>
                <a:cs typeface="LOREAL_PRO 2-Book"/>
              </a:rPr>
              <a:t>truly</a:t>
            </a:r>
            <a:r>
              <a:rPr sz="1200" spc="-35" dirty="0">
                <a:latin typeface="LOREAL_PRO 2-Book"/>
                <a:cs typeface="LOREAL_PRO 2-Book"/>
              </a:rPr>
              <a:t> </a:t>
            </a:r>
            <a:r>
              <a:rPr sz="1200" dirty="0">
                <a:latin typeface="LOREAL_PRO 2-Book"/>
                <a:cs typeface="LOREAL_PRO 2-Book"/>
              </a:rPr>
              <a:t>immersive</a:t>
            </a:r>
            <a:r>
              <a:rPr sz="1200" spc="-35" dirty="0">
                <a:latin typeface="LOREAL_PRO 2-Book"/>
                <a:cs typeface="LOREAL_PRO 2-Book"/>
              </a:rPr>
              <a:t> </a:t>
            </a:r>
            <a:r>
              <a:rPr sz="1200" dirty="0">
                <a:latin typeface="LOREAL_PRO 2-Book"/>
                <a:cs typeface="LOREAL_PRO 2-Book"/>
              </a:rPr>
              <a:t>-</a:t>
            </a:r>
            <a:r>
              <a:rPr sz="1200" spc="-40" dirty="0">
                <a:latin typeface="LOREAL_PRO 2-Book"/>
                <a:cs typeface="LOREAL_PRO 2-Book"/>
              </a:rPr>
              <a:t> </a:t>
            </a:r>
            <a:r>
              <a:rPr sz="1200" dirty="0">
                <a:latin typeface="LOREAL_PRO 2-Book"/>
                <a:cs typeface="LOREAL_PRO 2-Book"/>
              </a:rPr>
              <a:t>from</a:t>
            </a:r>
            <a:r>
              <a:rPr sz="1200" spc="-35" dirty="0">
                <a:latin typeface="LOREAL_PRO 2-Book"/>
                <a:cs typeface="LOREAL_PRO 2-Book"/>
              </a:rPr>
              <a:t> </a:t>
            </a:r>
            <a:r>
              <a:rPr sz="1200" dirty="0">
                <a:latin typeface="LOREAL_PRO 2-Book"/>
                <a:cs typeface="LOREAL_PRO 2-Book"/>
              </a:rPr>
              <a:t>the</a:t>
            </a:r>
            <a:r>
              <a:rPr sz="1200" spc="-35" dirty="0">
                <a:latin typeface="LOREAL_PRO 2-Book"/>
                <a:cs typeface="LOREAL_PRO 2-Book"/>
              </a:rPr>
              <a:t> </a:t>
            </a:r>
            <a:r>
              <a:rPr sz="1200" dirty="0">
                <a:latin typeface="LOREAL_PRO 2-Book"/>
                <a:cs typeface="LOREAL_PRO 2-Book"/>
              </a:rPr>
              <a:t>moment</a:t>
            </a:r>
            <a:r>
              <a:rPr sz="1200" spc="-35" dirty="0">
                <a:latin typeface="LOREAL_PRO 2-Book"/>
                <a:cs typeface="LOREAL_PRO 2-Book"/>
              </a:rPr>
              <a:t> </a:t>
            </a:r>
            <a:r>
              <a:rPr sz="1200" dirty="0">
                <a:latin typeface="LOREAL_PRO 2-Book"/>
                <a:cs typeface="LOREAL_PRO 2-Book"/>
              </a:rPr>
              <a:t>you</a:t>
            </a:r>
            <a:r>
              <a:rPr sz="1200" spc="-35" dirty="0">
                <a:latin typeface="LOREAL_PRO 2-Book"/>
                <a:cs typeface="LOREAL_PRO 2-Book"/>
              </a:rPr>
              <a:t> </a:t>
            </a:r>
            <a:r>
              <a:rPr sz="1200" spc="-10" dirty="0">
                <a:latin typeface="LOREAL_PRO 2-Book"/>
                <a:cs typeface="LOREAL_PRO 2-Book"/>
              </a:rPr>
              <a:t>arrive </a:t>
            </a:r>
            <a:r>
              <a:rPr sz="1200" dirty="0">
                <a:latin typeface="LOREAL_PRO 2-Book"/>
                <a:cs typeface="LOREAL_PRO 2-Book"/>
              </a:rPr>
              <a:t>be</a:t>
            </a:r>
            <a:r>
              <a:rPr sz="1200" spc="-35" dirty="0">
                <a:latin typeface="LOREAL_PRO 2-Book"/>
                <a:cs typeface="LOREAL_PRO 2-Book"/>
              </a:rPr>
              <a:t> </a:t>
            </a:r>
            <a:r>
              <a:rPr sz="1200" dirty="0">
                <a:latin typeface="LOREAL_PRO 2-Book"/>
                <a:cs typeface="LOREAL_PRO 2-Book"/>
              </a:rPr>
              <a:t>prepared</a:t>
            </a:r>
            <a:r>
              <a:rPr sz="1200" spc="-35" dirty="0">
                <a:latin typeface="LOREAL_PRO 2-Book"/>
                <a:cs typeface="LOREAL_PRO 2-Book"/>
              </a:rPr>
              <a:t> </a:t>
            </a:r>
            <a:r>
              <a:rPr sz="1200" dirty="0">
                <a:latin typeface="LOREAL_PRO 2-Book"/>
                <a:cs typeface="LOREAL_PRO 2-Book"/>
              </a:rPr>
              <a:t>for</a:t>
            </a:r>
            <a:r>
              <a:rPr sz="1200" spc="-35" dirty="0">
                <a:latin typeface="LOREAL_PRO 2-Book"/>
                <a:cs typeface="LOREAL_PRO 2-Book"/>
              </a:rPr>
              <a:t> </a:t>
            </a:r>
            <a:r>
              <a:rPr sz="1200" dirty="0">
                <a:latin typeface="LOREAL_PRO 2-Book"/>
                <a:cs typeface="LOREAL_PRO 2-Book"/>
              </a:rPr>
              <a:t>an</a:t>
            </a:r>
            <a:r>
              <a:rPr sz="1200" spc="-30" dirty="0">
                <a:latin typeface="LOREAL_PRO 2-Book"/>
                <a:cs typeface="LOREAL_PRO 2-Book"/>
              </a:rPr>
              <a:t> </a:t>
            </a:r>
            <a:r>
              <a:rPr sz="1200" dirty="0">
                <a:latin typeface="LOREAL_PRO 2-Book"/>
                <a:cs typeface="LOREAL_PRO 2-Book"/>
              </a:rPr>
              <a:t>amazing</a:t>
            </a:r>
            <a:r>
              <a:rPr sz="1200" spc="-35" dirty="0">
                <a:latin typeface="LOREAL_PRO 2-Book"/>
                <a:cs typeface="LOREAL_PRO 2-Book"/>
              </a:rPr>
              <a:t> </a:t>
            </a:r>
            <a:r>
              <a:rPr sz="1200" spc="-10" dirty="0">
                <a:latin typeface="LOREAL_PRO 2-Book"/>
                <a:cs typeface="LOREAL_PRO 2-Book"/>
              </a:rPr>
              <a:t>experience.</a:t>
            </a:r>
            <a:endParaRPr sz="1200" dirty="0">
              <a:latin typeface="LOREAL_PRO 2-Book"/>
              <a:cs typeface="LOREAL_PRO 2-Book"/>
            </a:endParaRPr>
          </a:p>
          <a:p>
            <a:pPr marL="12700">
              <a:lnSpc>
                <a:spcPct val="100000"/>
              </a:lnSpc>
              <a:spcBef>
                <a:spcPts val="780"/>
              </a:spcBef>
            </a:pPr>
            <a:r>
              <a:rPr sz="1200" spc="-20" dirty="0">
                <a:latin typeface="LOREAL_PRO 2-Book"/>
                <a:cs typeface="LOREAL_PRO 2-Book"/>
              </a:rPr>
              <a:t>You </a:t>
            </a:r>
            <a:r>
              <a:rPr sz="1200" dirty="0">
                <a:latin typeface="LOREAL_PRO 2-Book"/>
                <a:cs typeface="LOREAL_PRO 2-Book"/>
              </a:rPr>
              <a:t>will</a:t>
            </a:r>
            <a:r>
              <a:rPr sz="1200" spc="-15" dirty="0">
                <a:latin typeface="LOREAL_PRO 2-Book"/>
                <a:cs typeface="LOREAL_PRO 2-Book"/>
              </a:rPr>
              <a:t> </a:t>
            </a:r>
            <a:r>
              <a:rPr sz="1200" dirty="0">
                <a:latin typeface="LOREAL_PRO 2-Book"/>
                <a:cs typeface="LOREAL_PRO 2-Book"/>
              </a:rPr>
              <a:t>be</a:t>
            </a:r>
            <a:r>
              <a:rPr sz="1200" spc="-20" dirty="0">
                <a:latin typeface="LOREAL_PRO 2-Book"/>
                <a:cs typeface="LOREAL_PRO 2-Book"/>
              </a:rPr>
              <a:t> </a:t>
            </a:r>
            <a:r>
              <a:rPr sz="1200" dirty="0">
                <a:latin typeface="LOREAL_PRO 2-Book"/>
                <a:cs typeface="LOREAL_PRO 2-Book"/>
              </a:rPr>
              <a:t>inspired</a:t>
            </a:r>
            <a:r>
              <a:rPr sz="1200" spc="-15" dirty="0">
                <a:latin typeface="LOREAL_PRO 2-Book"/>
                <a:cs typeface="LOREAL_PRO 2-Book"/>
              </a:rPr>
              <a:t> </a:t>
            </a:r>
            <a:r>
              <a:rPr sz="1200" dirty="0">
                <a:latin typeface="LOREAL_PRO 2-Book"/>
                <a:cs typeface="LOREAL_PRO 2-Book"/>
              </a:rPr>
              <a:t>by</a:t>
            </a:r>
            <a:r>
              <a:rPr sz="1200" spc="-15" dirty="0">
                <a:latin typeface="LOREAL_PRO 2-Book"/>
                <a:cs typeface="LOREAL_PRO 2-Book"/>
              </a:rPr>
              <a:t> </a:t>
            </a:r>
            <a:r>
              <a:rPr sz="1200" dirty="0">
                <a:latin typeface="LOREAL_PRO 2-Book"/>
                <a:cs typeface="LOREAL_PRO 2-Book"/>
              </a:rPr>
              <a:t>some</a:t>
            </a:r>
            <a:r>
              <a:rPr sz="1200" spc="-20" dirty="0">
                <a:latin typeface="LOREAL_PRO 2-Book"/>
                <a:cs typeface="LOREAL_PRO 2-Book"/>
              </a:rPr>
              <a:t> </a:t>
            </a:r>
            <a:r>
              <a:rPr sz="1200" dirty="0">
                <a:latin typeface="LOREAL_PRO 2-Book"/>
                <a:cs typeface="LOREAL_PRO 2-Book"/>
              </a:rPr>
              <a:t>of</a:t>
            </a:r>
            <a:r>
              <a:rPr sz="1200" spc="-15" dirty="0">
                <a:latin typeface="LOREAL_PRO 2-Book"/>
                <a:cs typeface="LOREAL_PRO 2-Book"/>
              </a:rPr>
              <a:t> </a:t>
            </a:r>
            <a:r>
              <a:rPr sz="1200" dirty="0">
                <a:latin typeface="LOREAL_PRO 2-Book"/>
                <a:cs typeface="LOREAL_PRO 2-Book"/>
              </a:rPr>
              <a:t>the</a:t>
            </a:r>
            <a:r>
              <a:rPr sz="1200" spc="-15" dirty="0">
                <a:latin typeface="LOREAL_PRO 2-Book"/>
                <a:cs typeface="LOREAL_PRO 2-Book"/>
              </a:rPr>
              <a:t> </a:t>
            </a:r>
            <a:r>
              <a:rPr sz="1200" dirty="0">
                <a:latin typeface="LOREAL_PRO 2-Book"/>
                <a:cs typeface="LOREAL_PRO 2-Book"/>
              </a:rPr>
              <a:t>very</a:t>
            </a:r>
            <a:r>
              <a:rPr sz="1200" spc="-20" dirty="0">
                <a:latin typeface="LOREAL_PRO 2-Book"/>
                <a:cs typeface="LOREAL_PRO 2-Book"/>
              </a:rPr>
              <a:t> </a:t>
            </a:r>
            <a:r>
              <a:rPr sz="1200" dirty="0">
                <a:latin typeface="LOREAL_PRO 2-Book"/>
                <a:cs typeface="LOREAL_PRO 2-Book"/>
              </a:rPr>
              <a:t>best</a:t>
            </a:r>
            <a:r>
              <a:rPr sz="1200" spc="-15" dirty="0">
                <a:latin typeface="LOREAL_PRO 2-Book"/>
                <a:cs typeface="LOREAL_PRO 2-Book"/>
              </a:rPr>
              <a:t> </a:t>
            </a:r>
            <a:r>
              <a:rPr sz="1200" dirty="0">
                <a:latin typeface="LOREAL_PRO 2-Book"/>
                <a:cs typeface="LOREAL_PRO 2-Book"/>
              </a:rPr>
              <a:t>artists</a:t>
            </a:r>
            <a:r>
              <a:rPr sz="1200" spc="-15" dirty="0">
                <a:latin typeface="LOREAL_PRO 2-Book"/>
                <a:cs typeface="LOREAL_PRO 2-Book"/>
              </a:rPr>
              <a:t> </a:t>
            </a:r>
            <a:r>
              <a:rPr sz="1200" dirty="0">
                <a:latin typeface="LOREAL_PRO 2-Book"/>
                <a:cs typeface="LOREAL_PRO 2-Book"/>
              </a:rPr>
              <a:t>that</a:t>
            </a:r>
            <a:r>
              <a:rPr sz="1200" spc="-20" dirty="0">
                <a:latin typeface="LOREAL_PRO 2-Book"/>
                <a:cs typeface="LOREAL_PRO 2-Book"/>
              </a:rPr>
              <a:t> </a:t>
            </a:r>
            <a:r>
              <a:rPr sz="1200" dirty="0">
                <a:latin typeface="LOREAL_PRO 2-Book"/>
                <a:cs typeface="LOREAL_PRO 2-Book"/>
              </a:rPr>
              <a:t>have</a:t>
            </a:r>
            <a:r>
              <a:rPr sz="1200" spc="-15" dirty="0">
                <a:latin typeface="LOREAL_PRO 2-Book"/>
                <a:cs typeface="LOREAL_PRO 2-Book"/>
              </a:rPr>
              <a:t> </a:t>
            </a:r>
            <a:r>
              <a:rPr sz="1200" spc="-10" dirty="0">
                <a:latin typeface="LOREAL_PRO 2-Book"/>
                <a:cs typeface="LOREAL_PRO 2-Book"/>
              </a:rPr>
              <a:t>chosen</a:t>
            </a:r>
            <a:endParaRPr sz="1200" dirty="0">
              <a:latin typeface="LOREAL_PRO 2-Book"/>
              <a:cs typeface="LOREAL_PRO 2-Book"/>
            </a:endParaRPr>
          </a:p>
          <a:p>
            <a:pPr marL="12700">
              <a:lnSpc>
                <a:spcPct val="100000"/>
              </a:lnSpc>
            </a:pPr>
            <a:r>
              <a:rPr sz="1200" spc="-20" dirty="0">
                <a:latin typeface="LOREAL_PRO 2-Book"/>
                <a:cs typeface="LOREAL_PRO 2-Book"/>
              </a:rPr>
              <a:t>L’Oréal</a:t>
            </a:r>
            <a:r>
              <a:rPr sz="1200" spc="-25" dirty="0">
                <a:latin typeface="LOREAL_PRO 2-Book"/>
                <a:cs typeface="LOREAL_PRO 2-Book"/>
              </a:rPr>
              <a:t> </a:t>
            </a:r>
            <a:r>
              <a:rPr sz="1200" spc="-10" dirty="0">
                <a:latin typeface="LOREAL_PRO 2-Book"/>
                <a:cs typeface="LOREAL_PRO 2-Book"/>
              </a:rPr>
              <a:t>Professionnel</a:t>
            </a:r>
            <a:r>
              <a:rPr sz="1200" spc="-25" dirty="0">
                <a:latin typeface="LOREAL_PRO 2-Book"/>
                <a:cs typeface="LOREAL_PRO 2-Book"/>
              </a:rPr>
              <a:t> </a:t>
            </a:r>
            <a:r>
              <a:rPr sz="1200" dirty="0">
                <a:latin typeface="LOREAL_PRO 2-Book"/>
                <a:cs typeface="LOREAL_PRO 2-Book"/>
              </a:rPr>
              <a:t>as</a:t>
            </a:r>
            <a:r>
              <a:rPr sz="1200" spc="-25" dirty="0">
                <a:latin typeface="LOREAL_PRO 2-Book"/>
                <a:cs typeface="LOREAL_PRO 2-Book"/>
              </a:rPr>
              <a:t> </a:t>
            </a:r>
            <a:r>
              <a:rPr sz="1200" dirty="0">
                <a:latin typeface="LOREAL_PRO 2-Book"/>
                <a:cs typeface="LOREAL_PRO 2-Book"/>
              </a:rPr>
              <a:t>their</a:t>
            </a:r>
            <a:r>
              <a:rPr sz="1200" spc="-25" dirty="0">
                <a:latin typeface="LOREAL_PRO 2-Book"/>
                <a:cs typeface="LOREAL_PRO 2-Book"/>
              </a:rPr>
              <a:t> </a:t>
            </a:r>
            <a:r>
              <a:rPr sz="1200" dirty="0">
                <a:latin typeface="LOREAL_PRO 2-Book"/>
                <a:cs typeface="LOREAL_PRO 2-Book"/>
              </a:rPr>
              <a:t>go-to</a:t>
            </a:r>
            <a:r>
              <a:rPr sz="1200" spc="-20" dirty="0">
                <a:latin typeface="LOREAL_PRO 2-Book"/>
                <a:cs typeface="LOREAL_PRO 2-Book"/>
              </a:rPr>
              <a:t> </a:t>
            </a:r>
            <a:r>
              <a:rPr sz="1200" dirty="0">
                <a:latin typeface="LOREAL_PRO 2-Book"/>
                <a:cs typeface="LOREAL_PRO 2-Book"/>
              </a:rPr>
              <a:t>product</a:t>
            </a:r>
            <a:r>
              <a:rPr sz="1200" spc="-25" dirty="0">
                <a:latin typeface="LOREAL_PRO 2-Book"/>
                <a:cs typeface="LOREAL_PRO 2-Book"/>
              </a:rPr>
              <a:t> </a:t>
            </a:r>
            <a:r>
              <a:rPr sz="1200" dirty="0">
                <a:latin typeface="LOREAL_PRO 2-Book"/>
                <a:cs typeface="LOREAL_PRO 2-Book"/>
              </a:rPr>
              <a:t>while</a:t>
            </a:r>
            <a:r>
              <a:rPr sz="1200" spc="-25" dirty="0">
                <a:latin typeface="LOREAL_PRO 2-Book"/>
                <a:cs typeface="LOREAL_PRO 2-Book"/>
              </a:rPr>
              <a:t> </a:t>
            </a:r>
            <a:r>
              <a:rPr sz="1200" dirty="0">
                <a:latin typeface="LOREAL_PRO 2-Book"/>
                <a:cs typeface="LOREAL_PRO 2-Book"/>
              </a:rPr>
              <a:t>learning</a:t>
            </a:r>
            <a:r>
              <a:rPr sz="1200" spc="-25" dirty="0">
                <a:latin typeface="LOREAL_PRO 2-Book"/>
                <a:cs typeface="LOREAL_PRO 2-Book"/>
              </a:rPr>
              <a:t> </a:t>
            </a:r>
            <a:r>
              <a:rPr sz="1200" dirty="0">
                <a:latin typeface="LOREAL_PRO 2-Book"/>
                <a:cs typeface="LOREAL_PRO 2-Book"/>
              </a:rPr>
              <a:t>in</a:t>
            </a:r>
            <a:r>
              <a:rPr sz="1200" spc="-20" dirty="0">
                <a:latin typeface="LOREAL_PRO 2-Book"/>
                <a:cs typeface="LOREAL_PRO 2-Book"/>
              </a:rPr>
              <a:t> </a:t>
            </a:r>
            <a:r>
              <a:rPr sz="1200" dirty="0">
                <a:latin typeface="LOREAL_PRO 2-Book"/>
                <a:cs typeface="LOREAL_PRO 2-Book"/>
              </a:rPr>
              <a:t>unique</a:t>
            </a:r>
            <a:r>
              <a:rPr sz="1200" spc="-25" dirty="0">
                <a:latin typeface="LOREAL_PRO 2-Book"/>
                <a:cs typeface="LOREAL_PRO 2-Book"/>
              </a:rPr>
              <a:t> </a:t>
            </a:r>
            <a:r>
              <a:rPr sz="1200" spc="-10" dirty="0">
                <a:latin typeface="LOREAL_PRO 2-Book"/>
                <a:cs typeface="LOREAL_PRO 2-Book"/>
              </a:rPr>
              <a:t>locations.</a:t>
            </a:r>
            <a:endParaRPr sz="1200" dirty="0">
              <a:latin typeface="LOREAL_PRO 2-Book"/>
              <a:cs typeface="LOREAL_PRO 2-Book"/>
            </a:endParaRPr>
          </a:p>
        </p:txBody>
      </p:sp>
      <p:sp>
        <p:nvSpPr>
          <p:cNvPr id="9" name="object 4">
            <a:extLst>
              <a:ext uri="{FF2B5EF4-FFF2-40B4-BE49-F238E27FC236}">
                <a16:creationId xmlns:a16="http://schemas.microsoft.com/office/drawing/2014/main" id="{D1FC1F26-F69E-6A9F-9F86-A9FC669D9C0C}"/>
              </a:ext>
            </a:extLst>
          </p:cNvPr>
          <p:cNvSpPr/>
          <p:nvPr/>
        </p:nvSpPr>
        <p:spPr>
          <a:xfrm>
            <a:off x="364236" y="1538860"/>
            <a:ext cx="57785" cy="57785"/>
          </a:xfrm>
          <a:custGeom>
            <a:avLst/>
            <a:gdLst/>
            <a:ahLst/>
            <a:cxnLst/>
            <a:rect l="l" t="t" r="r" b="b"/>
            <a:pathLst>
              <a:path w="57784" h="57785">
                <a:moveTo>
                  <a:pt x="57302" y="0"/>
                </a:moveTo>
                <a:lnTo>
                  <a:pt x="0" y="0"/>
                </a:lnTo>
                <a:lnTo>
                  <a:pt x="0" y="57302"/>
                </a:lnTo>
                <a:lnTo>
                  <a:pt x="57302" y="57302"/>
                </a:lnTo>
                <a:lnTo>
                  <a:pt x="57302" y="0"/>
                </a:lnTo>
                <a:close/>
              </a:path>
            </a:pathLst>
          </a:custGeom>
          <a:solidFill>
            <a:srgbClr val="000000"/>
          </a:solidFill>
        </p:spPr>
        <p:txBody>
          <a:bodyPr wrap="square" lIns="0" tIns="0" rIns="0" bIns="0" rtlCol="0"/>
          <a:lstStyle/>
          <a:p>
            <a:endParaRPr/>
          </a:p>
        </p:txBody>
      </p:sp>
      <p:sp>
        <p:nvSpPr>
          <p:cNvPr id="10" name="object 6">
            <a:extLst>
              <a:ext uri="{FF2B5EF4-FFF2-40B4-BE49-F238E27FC236}">
                <a16:creationId xmlns:a16="http://schemas.microsoft.com/office/drawing/2014/main" id="{15FD2FF3-BE00-D0E8-1B57-1707F351D636}"/>
              </a:ext>
            </a:extLst>
          </p:cNvPr>
          <p:cNvSpPr/>
          <p:nvPr/>
        </p:nvSpPr>
        <p:spPr>
          <a:xfrm>
            <a:off x="364236" y="2012391"/>
            <a:ext cx="57785" cy="57785"/>
          </a:xfrm>
          <a:custGeom>
            <a:avLst/>
            <a:gdLst/>
            <a:ahLst/>
            <a:cxnLst/>
            <a:rect l="l" t="t" r="r" b="b"/>
            <a:pathLst>
              <a:path w="57784" h="57785">
                <a:moveTo>
                  <a:pt x="57302" y="0"/>
                </a:moveTo>
                <a:lnTo>
                  <a:pt x="0" y="0"/>
                </a:lnTo>
                <a:lnTo>
                  <a:pt x="0" y="57302"/>
                </a:lnTo>
                <a:lnTo>
                  <a:pt x="57302" y="57302"/>
                </a:lnTo>
                <a:lnTo>
                  <a:pt x="57302" y="0"/>
                </a:lnTo>
                <a:close/>
              </a:path>
            </a:pathLst>
          </a:custGeom>
          <a:solidFill>
            <a:srgbClr val="000000"/>
          </a:solidFill>
        </p:spPr>
        <p:txBody>
          <a:bodyPr wrap="square" lIns="0" tIns="0" rIns="0" bIns="0" rtlCol="0"/>
          <a:lstStyle/>
          <a:p>
            <a:endParaRPr/>
          </a:p>
        </p:txBody>
      </p:sp>
      <p:sp>
        <p:nvSpPr>
          <p:cNvPr id="11" name="object 7">
            <a:extLst>
              <a:ext uri="{FF2B5EF4-FFF2-40B4-BE49-F238E27FC236}">
                <a16:creationId xmlns:a16="http://schemas.microsoft.com/office/drawing/2014/main" id="{0894FCA3-53D3-5ED7-84BA-15D986589896}"/>
              </a:ext>
            </a:extLst>
          </p:cNvPr>
          <p:cNvSpPr/>
          <p:nvPr/>
        </p:nvSpPr>
        <p:spPr>
          <a:xfrm>
            <a:off x="364236" y="2498470"/>
            <a:ext cx="57785" cy="57785"/>
          </a:xfrm>
          <a:custGeom>
            <a:avLst/>
            <a:gdLst/>
            <a:ahLst/>
            <a:cxnLst/>
            <a:rect l="l" t="t" r="r" b="b"/>
            <a:pathLst>
              <a:path w="57784" h="57785">
                <a:moveTo>
                  <a:pt x="57302" y="0"/>
                </a:moveTo>
                <a:lnTo>
                  <a:pt x="0" y="0"/>
                </a:lnTo>
                <a:lnTo>
                  <a:pt x="0" y="57302"/>
                </a:lnTo>
                <a:lnTo>
                  <a:pt x="57302" y="57302"/>
                </a:lnTo>
                <a:lnTo>
                  <a:pt x="57302" y="0"/>
                </a:lnTo>
                <a:close/>
              </a:path>
            </a:pathLst>
          </a:custGeom>
          <a:solidFill>
            <a:srgbClr val="000000"/>
          </a:solidFill>
        </p:spPr>
        <p:txBody>
          <a:bodyPr wrap="square" lIns="0" tIns="0" rIns="0" bIns="0" rtlCol="0"/>
          <a:lstStyle/>
          <a:p>
            <a:endParaRPr/>
          </a:p>
        </p:txBody>
      </p:sp>
      <p:pic>
        <p:nvPicPr>
          <p:cNvPr id="12" name="object 19">
            <a:extLst>
              <a:ext uri="{FF2B5EF4-FFF2-40B4-BE49-F238E27FC236}">
                <a16:creationId xmlns:a16="http://schemas.microsoft.com/office/drawing/2014/main" id="{A855C4E5-6014-29F9-B502-7B65006B0C44}"/>
              </a:ext>
            </a:extLst>
          </p:cNvPr>
          <p:cNvPicPr/>
          <p:nvPr/>
        </p:nvPicPr>
        <p:blipFill>
          <a:blip r:embed="rId3" cstate="print"/>
          <a:stretch>
            <a:fillRect/>
          </a:stretch>
        </p:blipFill>
        <p:spPr>
          <a:xfrm>
            <a:off x="491312" y="3077876"/>
            <a:ext cx="2699512" cy="1878495"/>
          </a:xfrm>
          <a:prstGeom prst="rect">
            <a:avLst/>
          </a:prstGeom>
          <a:ln>
            <a:noFill/>
          </a:ln>
          <a:effectLst>
            <a:outerShdw blurRad="292100" dist="139700" dir="2700000" sx="97000" sy="97000" algn="tl" rotWithShape="0">
              <a:srgbClr val="333333">
                <a:alpha val="65000"/>
              </a:srgbClr>
            </a:outerShdw>
          </a:effectLst>
        </p:spPr>
      </p:pic>
      <p:pic>
        <p:nvPicPr>
          <p:cNvPr id="13" name="object 13">
            <a:extLst>
              <a:ext uri="{FF2B5EF4-FFF2-40B4-BE49-F238E27FC236}">
                <a16:creationId xmlns:a16="http://schemas.microsoft.com/office/drawing/2014/main" id="{FC1DEBFA-D2C0-3F7D-8690-D6653807E1C3}"/>
              </a:ext>
            </a:extLst>
          </p:cNvPr>
          <p:cNvPicPr/>
          <p:nvPr/>
        </p:nvPicPr>
        <p:blipFill>
          <a:blip r:embed="rId4" cstate="print"/>
          <a:stretch>
            <a:fillRect/>
          </a:stretch>
        </p:blipFill>
        <p:spPr>
          <a:xfrm>
            <a:off x="3710952" y="3077876"/>
            <a:ext cx="2699512" cy="1878493"/>
          </a:xfrm>
          <a:prstGeom prst="rect">
            <a:avLst/>
          </a:prstGeom>
          <a:ln>
            <a:noFill/>
          </a:ln>
          <a:effectLst>
            <a:outerShdw blurRad="292100" dist="139700" dir="2700000" sx="97000" sy="97000" algn="tl" rotWithShape="0">
              <a:srgbClr val="333333">
                <a:alpha val="65000"/>
              </a:srgbClr>
            </a:outerShdw>
          </a:effectLst>
        </p:spPr>
      </p:pic>
      <p:pic>
        <p:nvPicPr>
          <p:cNvPr id="14" name="object 15">
            <a:extLst>
              <a:ext uri="{FF2B5EF4-FFF2-40B4-BE49-F238E27FC236}">
                <a16:creationId xmlns:a16="http://schemas.microsoft.com/office/drawing/2014/main" id="{5CA0AF23-B31E-EA2C-4031-DFB20D85BBF0}"/>
              </a:ext>
            </a:extLst>
          </p:cNvPr>
          <p:cNvPicPr/>
          <p:nvPr/>
        </p:nvPicPr>
        <p:blipFill>
          <a:blip r:embed="rId5" cstate="print"/>
          <a:stretch>
            <a:fillRect/>
          </a:stretch>
        </p:blipFill>
        <p:spPr>
          <a:xfrm>
            <a:off x="6943293" y="3077876"/>
            <a:ext cx="2699512" cy="1878495"/>
          </a:xfrm>
          <a:prstGeom prst="rect">
            <a:avLst/>
          </a:prstGeom>
          <a:ln>
            <a:noFill/>
          </a:ln>
          <a:effectLst>
            <a:outerShdw blurRad="292100" dist="139700" dir="2700000" sx="97000" sy="97000" algn="tl" rotWithShape="0">
              <a:srgbClr val="333333">
                <a:alpha val="65000"/>
              </a:srgbClr>
            </a:outerShdw>
          </a:effectLst>
        </p:spPr>
      </p:pic>
      <p:sp>
        <p:nvSpPr>
          <p:cNvPr id="22" name="object 16">
            <a:extLst>
              <a:ext uri="{FF2B5EF4-FFF2-40B4-BE49-F238E27FC236}">
                <a16:creationId xmlns:a16="http://schemas.microsoft.com/office/drawing/2014/main" id="{397E5B06-7210-3726-9AC6-6127F1A49A94}"/>
              </a:ext>
            </a:extLst>
          </p:cNvPr>
          <p:cNvSpPr/>
          <p:nvPr/>
        </p:nvSpPr>
        <p:spPr>
          <a:xfrm>
            <a:off x="3583952" y="4223416"/>
            <a:ext cx="1710689" cy="607060"/>
          </a:xfrm>
          <a:custGeom>
            <a:avLst/>
            <a:gdLst/>
            <a:ahLst/>
            <a:cxnLst/>
            <a:rect l="l" t="t" r="r" b="b"/>
            <a:pathLst>
              <a:path w="1710689" h="607060">
                <a:moveTo>
                  <a:pt x="1390383" y="318262"/>
                </a:moveTo>
                <a:lnTo>
                  <a:pt x="0" y="318262"/>
                </a:lnTo>
                <a:lnTo>
                  <a:pt x="0" y="606729"/>
                </a:lnTo>
                <a:lnTo>
                  <a:pt x="1390383" y="606729"/>
                </a:lnTo>
                <a:lnTo>
                  <a:pt x="1390383" y="318262"/>
                </a:lnTo>
                <a:close/>
              </a:path>
              <a:path w="1710689" h="607060">
                <a:moveTo>
                  <a:pt x="1710423" y="0"/>
                </a:moveTo>
                <a:lnTo>
                  <a:pt x="0" y="0"/>
                </a:lnTo>
                <a:lnTo>
                  <a:pt x="0" y="288467"/>
                </a:lnTo>
                <a:lnTo>
                  <a:pt x="1710423" y="288467"/>
                </a:lnTo>
                <a:lnTo>
                  <a:pt x="1710423" y="0"/>
                </a:lnTo>
                <a:close/>
              </a:path>
            </a:pathLst>
          </a:custGeom>
          <a:solidFill>
            <a:srgbClr val="000000"/>
          </a:solidFill>
        </p:spPr>
        <p:txBody>
          <a:bodyPr wrap="square" lIns="0" tIns="0" rIns="0" bIns="0" rtlCol="0"/>
          <a:lstStyle/>
          <a:p>
            <a:endParaRPr/>
          </a:p>
        </p:txBody>
      </p:sp>
      <p:sp>
        <p:nvSpPr>
          <p:cNvPr id="23" name="object 20">
            <a:extLst>
              <a:ext uri="{FF2B5EF4-FFF2-40B4-BE49-F238E27FC236}">
                <a16:creationId xmlns:a16="http://schemas.microsoft.com/office/drawing/2014/main" id="{38B90A3A-FE37-BEFE-0FCA-AC353D68506E}"/>
              </a:ext>
            </a:extLst>
          </p:cNvPr>
          <p:cNvSpPr/>
          <p:nvPr/>
        </p:nvSpPr>
        <p:spPr>
          <a:xfrm>
            <a:off x="365760" y="4248816"/>
            <a:ext cx="2016760" cy="607060"/>
          </a:xfrm>
          <a:custGeom>
            <a:avLst/>
            <a:gdLst/>
            <a:ahLst/>
            <a:cxnLst/>
            <a:rect l="l" t="t" r="r" b="b"/>
            <a:pathLst>
              <a:path w="2016760" h="607060">
                <a:moveTo>
                  <a:pt x="1389888" y="318262"/>
                </a:moveTo>
                <a:lnTo>
                  <a:pt x="0" y="318262"/>
                </a:lnTo>
                <a:lnTo>
                  <a:pt x="0" y="606729"/>
                </a:lnTo>
                <a:lnTo>
                  <a:pt x="1389888" y="606729"/>
                </a:lnTo>
                <a:lnTo>
                  <a:pt x="1389888" y="318262"/>
                </a:lnTo>
                <a:close/>
              </a:path>
              <a:path w="2016760" h="607060">
                <a:moveTo>
                  <a:pt x="2016252" y="0"/>
                </a:moveTo>
                <a:lnTo>
                  <a:pt x="0" y="0"/>
                </a:lnTo>
                <a:lnTo>
                  <a:pt x="0" y="288467"/>
                </a:lnTo>
                <a:lnTo>
                  <a:pt x="2016252" y="288467"/>
                </a:lnTo>
                <a:lnTo>
                  <a:pt x="2016252" y="0"/>
                </a:lnTo>
                <a:close/>
              </a:path>
            </a:pathLst>
          </a:custGeom>
          <a:solidFill>
            <a:srgbClr val="000000"/>
          </a:solidFill>
        </p:spPr>
        <p:txBody>
          <a:bodyPr wrap="square" lIns="0" tIns="0" rIns="0" bIns="0" rtlCol="0"/>
          <a:lstStyle/>
          <a:p>
            <a:endParaRPr/>
          </a:p>
        </p:txBody>
      </p:sp>
      <p:sp>
        <p:nvSpPr>
          <p:cNvPr id="24" name="object 21">
            <a:extLst>
              <a:ext uri="{FF2B5EF4-FFF2-40B4-BE49-F238E27FC236}">
                <a16:creationId xmlns:a16="http://schemas.microsoft.com/office/drawing/2014/main" id="{4F195789-F345-1DBC-9928-966927774665}"/>
              </a:ext>
            </a:extLst>
          </p:cNvPr>
          <p:cNvSpPr txBox="1"/>
          <p:nvPr/>
        </p:nvSpPr>
        <p:spPr>
          <a:xfrm>
            <a:off x="396493" y="4238510"/>
            <a:ext cx="1968500" cy="295275"/>
          </a:xfrm>
          <a:prstGeom prst="rect">
            <a:avLst/>
          </a:prstGeom>
        </p:spPr>
        <p:txBody>
          <a:bodyPr vert="horz" wrap="square" lIns="0" tIns="14604" rIns="0" bIns="0" rtlCol="0">
            <a:spAutoFit/>
          </a:bodyPr>
          <a:lstStyle/>
          <a:p>
            <a:pPr marL="12700">
              <a:lnSpc>
                <a:spcPct val="100000"/>
              </a:lnSpc>
              <a:spcBef>
                <a:spcPts val="114"/>
              </a:spcBef>
            </a:pPr>
            <a:r>
              <a:rPr sz="1750" b="1" dirty="0">
                <a:solidFill>
                  <a:srgbClr val="FFFFFF"/>
                </a:solidFill>
                <a:latin typeface="LOREAL_PRO 4-SemiBold"/>
                <a:cs typeface="LOREAL_PRO 4-SemiBold"/>
              </a:rPr>
              <a:t>Global</a:t>
            </a:r>
            <a:r>
              <a:rPr sz="1750" b="1" spc="60" dirty="0">
                <a:solidFill>
                  <a:srgbClr val="FFFFFF"/>
                </a:solidFill>
                <a:latin typeface="LOREAL_PRO 4-SemiBold"/>
                <a:cs typeface="LOREAL_PRO 4-SemiBold"/>
              </a:rPr>
              <a:t> </a:t>
            </a:r>
            <a:r>
              <a:rPr sz="1750" b="1" spc="-10" dirty="0">
                <a:solidFill>
                  <a:srgbClr val="FFFFFF"/>
                </a:solidFill>
                <a:latin typeface="LOREAL_PRO 4-SemiBold"/>
                <a:cs typeface="LOREAL_PRO 4-SemiBold"/>
              </a:rPr>
              <a:t>Signature</a:t>
            </a:r>
            <a:endParaRPr sz="1750" dirty="0">
              <a:latin typeface="LOREAL_PRO 4-SemiBold"/>
              <a:cs typeface="LOREAL_PRO 4-SemiBold"/>
            </a:endParaRPr>
          </a:p>
        </p:txBody>
      </p:sp>
      <p:sp>
        <p:nvSpPr>
          <p:cNvPr id="25" name="object 22">
            <a:extLst>
              <a:ext uri="{FF2B5EF4-FFF2-40B4-BE49-F238E27FC236}">
                <a16:creationId xmlns:a16="http://schemas.microsoft.com/office/drawing/2014/main" id="{D579E6A4-B851-6993-7253-8529B27A558B}"/>
              </a:ext>
            </a:extLst>
          </p:cNvPr>
          <p:cNvSpPr txBox="1"/>
          <p:nvPr/>
        </p:nvSpPr>
        <p:spPr>
          <a:xfrm>
            <a:off x="396493" y="4553032"/>
            <a:ext cx="1320165" cy="295275"/>
          </a:xfrm>
          <a:prstGeom prst="rect">
            <a:avLst/>
          </a:prstGeom>
        </p:spPr>
        <p:txBody>
          <a:bodyPr vert="horz" wrap="square" lIns="0" tIns="14604" rIns="0" bIns="0" rtlCol="0">
            <a:spAutoFit/>
          </a:bodyPr>
          <a:lstStyle/>
          <a:p>
            <a:pPr marL="12700">
              <a:lnSpc>
                <a:spcPct val="100000"/>
              </a:lnSpc>
              <a:spcBef>
                <a:spcPts val="114"/>
              </a:spcBef>
            </a:pPr>
            <a:r>
              <a:rPr sz="1750" b="1" spc="-10" dirty="0">
                <a:solidFill>
                  <a:srgbClr val="FFFFFF"/>
                </a:solidFill>
                <a:latin typeface="LOREAL_PRO 4-SemiBold"/>
                <a:cs typeface="LOREAL_PRO 4-SemiBold"/>
              </a:rPr>
              <a:t>Experience</a:t>
            </a:r>
            <a:endParaRPr sz="1750" dirty="0">
              <a:latin typeface="LOREAL_PRO 4-SemiBold"/>
              <a:cs typeface="LOREAL_PRO 4-SemiBold"/>
            </a:endParaRPr>
          </a:p>
        </p:txBody>
      </p:sp>
      <p:sp>
        <p:nvSpPr>
          <p:cNvPr id="26" name="object 23">
            <a:extLst>
              <a:ext uri="{FF2B5EF4-FFF2-40B4-BE49-F238E27FC236}">
                <a16:creationId xmlns:a16="http://schemas.microsoft.com/office/drawing/2014/main" id="{7FB3A12F-FBB3-836B-4E7F-0D90290D93EB}"/>
              </a:ext>
            </a:extLst>
          </p:cNvPr>
          <p:cNvSpPr txBox="1"/>
          <p:nvPr/>
        </p:nvSpPr>
        <p:spPr>
          <a:xfrm>
            <a:off x="3614686" y="4213110"/>
            <a:ext cx="1657985" cy="295275"/>
          </a:xfrm>
          <a:prstGeom prst="rect">
            <a:avLst/>
          </a:prstGeom>
        </p:spPr>
        <p:txBody>
          <a:bodyPr vert="horz" wrap="square" lIns="0" tIns="14604" rIns="0" bIns="0" rtlCol="0">
            <a:spAutoFit/>
          </a:bodyPr>
          <a:lstStyle/>
          <a:p>
            <a:pPr marL="12700">
              <a:lnSpc>
                <a:spcPct val="100000"/>
              </a:lnSpc>
              <a:spcBef>
                <a:spcPts val="114"/>
              </a:spcBef>
            </a:pPr>
            <a:r>
              <a:rPr sz="1750" b="1" dirty="0">
                <a:solidFill>
                  <a:srgbClr val="FFFFFF"/>
                </a:solidFill>
                <a:latin typeface="LOREAL_PRO 4-SemiBold"/>
                <a:cs typeface="LOREAL_PRO 4-SemiBold"/>
              </a:rPr>
              <a:t>USA</a:t>
            </a:r>
            <a:r>
              <a:rPr sz="1750" b="1" spc="20" dirty="0">
                <a:solidFill>
                  <a:srgbClr val="FFFFFF"/>
                </a:solidFill>
                <a:latin typeface="LOREAL_PRO 4-SemiBold"/>
                <a:cs typeface="LOREAL_PRO 4-SemiBold"/>
              </a:rPr>
              <a:t> </a:t>
            </a:r>
            <a:r>
              <a:rPr sz="1750" b="1" spc="-10" dirty="0">
                <a:solidFill>
                  <a:srgbClr val="FFFFFF"/>
                </a:solidFill>
                <a:latin typeface="LOREAL_PRO 4-SemiBold"/>
                <a:cs typeface="LOREAL_PRO 4-SemiBold"/>
              </a:rPr>
              <a:t>Signature</a:t>
            </a:r>
            <a:endParaRPr sz="1750">
              <a:latin typeface="LOREAL_PRO 4-SemiBold"/>
              <a:cs typeface="LOREAL_PRO 4-SemiBold"/>
            </a:endParaRPr>
          </a:p>
        </p:txBody>
      </p:sp>
      <p:sp>
        <p:nvSpPr>
          <p:cNvPr id="27" name="object 24">
            <a:extLst>
              <a:ext uri="{FF2B5EF4-FFF2-40B4-BE49-F238E27FC236}">
                <a16:creationId xmlns:a16="http://schemas.microsoft.com/office/drawing/2014/main" id="{355F4280-E108-15F8-43C9-B24190CDB8B4}"/>
              </a:ext>
            </a:extLst>
          </p:cNvPr>
          <p:cNvSpPr txBox="1"/>
          <p:nvPr/>
        </p:nvSpPr>
        <p:spPr>
          <a:xfrm>
            <a:off x="3614686" y="4527633"/>
            <a:ext cx="1320165" cy="295275"/>
          </a:xfrm>
          <a:prstGeom prst="rect">
            <a:avLst/>
          </a:prstGeom>
        </p:spPr>
        <p:txBody>
          <a:bodyPr vert="horz" wrap="square" lIns="0" tIns="14604" rIns="0" bIns="0" rtlCol="0">
            <a:spAutoFit/>
          </a:bodyPr>
          <a:lstStyle/>
          <a:p>
            <a:pPr marL="12700">
              <a:lnSpc>
                <a:spcPct val="100000"/>
              </a:lnSpc>
              <a:spcBef>
                <a:spcPts val="114"/>
              </a:spcBef>
            </a:pPr>
            <a:r>
              <a:rPr sz="1750" b="1" spc="-10" dirty="0">
                <a:solidFill>
                  <a:srgbClr val="FFFFFF"/>
                </a:solidFill>
                <a:latin typeface="LOREAL_PRO 4-SemiBold"/>
                <a:cs typeface="LOREAL_PRO 4-SemiBold"/>
              </a:rPr>
              <a:t>Experience</a:t>
            </a:r>
            <a:endParaRPr sz="1750">
              <a:latin typeface="LOREAL_PRO 4-SemiBold"/>
              <a:cs typeface="LOREAL_PRO 4-SemiBold"/>
            </a:endParaRPr>
          </a:p>
        </p:txBody>
      </p:sp>
      <p:sp>
        <p:nvSpPr>
          <p:cNvPr id="28" name="object 25">
            <a:extLst>
              <a:ext uri="{FF2B5EF4-FFF2-40B4-BE49-F238E27FC236}">
                <a16:creationId xmlns:a16="http://schemas.microsoft.com/office/drawing/2014/main" id="{9ADFAC3D-9052-6030-EB50-54B617B379E8}"/>
              </a:ext>
            </a:extLst>
          </p:cNvPr>
          <p:cNvSpPr/>
          <p:nvPr/>
        </p:nvSpPr>
        <p:spPr>
          <a:xfrm>
            <a:off x="6816293" y="4223416"/>
            <a:ext cx="2373630" cy="607060"/>
          </a:xfrm>
          <a:custGeom>
            <a:avLst/>
            <a:gdLst/>
            <a:ahLst/>
            <a:cxnLst/>
            <a:rect l="l" t="t" r="r" b="b"/>
            <a:pathLst>
              <a:path w="2373629" h="607060">
                <a:moveTo>
                  <a:pt x="1395018" y="318262"/>
                </a:moveTo>
                <a:lnTo>
                  <a:pt x="0" y="318262"/>
                </a:lnTo>
                <a:lnTo>
                  <a:pt x="0" y="606729"/>
                </a:lnTo>
                <a:lnTo>
                  <a:pt x="1395018" y="606729"/>
                </a:lnTo>
                <a:lnTo>
                  <a:pt x="1395018" y="318262"/>
                </a:lnTo>
                <a:close/>
              </a:path>
              <a:path w="2373629" h="607060">
                <a:moveTo>
                  <a:pt x="2373426" y="0"/>
                </a:moveTo>
                <a:lnTo>
                  <a:pt x="0" y="0"/>
                </a:lnTo>
                <a:lnTo>
                  <a:pt x="0" y="288467"/>
                </a:lnTo>
                <a:lnTo>
                  <a:pt x="2373426" y="288467"/>
                </a:lnTo>
                <a:lnTo>
                  <a:pt x="2373426" y="0"/>
                </a:lnTo>
                <a:close/>
              </a:path>
            </a:pathLst>
          </a:custGeom>
          <a:solidFill>
            <a:srgbClr val="000000"/>
          </a:solidFill>
        </p:spPr>
        <p:txBody>
          <a:bodyPr wrap="square" lIns="0" tIns="0" rIns="0" bIns="0" rtlCol="0"/>
          <a:lstStyle/>
          <a:p>
            <a:endParaRPr/>
          </a:p>
        </p:txBody>
      </p:sp>
      <p:sp>
        <p:nvSpPr>
          <p:cNvPr id="29" name="object 26">
            <a:extLst>
              <a:ext uri="{FF2B5EF4-FFF2-40B4-BE49-F238E27FC236}">
                <a16:creationId xmlns:a16="http://schemas.microsoft.com/office/drawing/2014/main" id="{E5A604B6-8531-C370-92D5-40B67A45B2B9}"/>
              </a:ext>
            </a:extLst>
          </p:cNvPr>
          <p:cNvSpPr txBox="1"/>
          <p:nvPr/>
        </p:nvSpPr>
        <p:spPr>
          <a:xfrm>
            <a:off x="6847022" y="4200410"/>
            <a:ext cx="2303780" cy="295275"/>
          </a:xfrm>
          <a:prstGeom prst="rect">
            <a:avLst/>
          </a:prstGeom>
        </p:spPr>
        <p:txBody>
          <a:bodyPr vert="horz" wrap="square" lIns="0" tIns="14604" rIns="0" bIns="0" rtlCol="0">
            <a:spAutoFit/>
          </a:bodyPr>
          <a:lstStyle/>
          <a:p>
            <a:pPr marL="12700">
              <a:lnSpc>
                <a:spcPct val="100000"/>
              </a:lnSpc>
              <a:spcBef>
                <a:spcPts val="114"/>
              </a:spcBef>
            </a:pPr>
            <a:r>
              <a:rPr sz="1750" b="1" dirty="0">
                <a:solidFill>
                  <a:srgbClr val="FFFFFF"/>
                </a:solidFill>
                <a:latin typeface="LOREAL_PRO 4-SemiBold"/>
                <a:cs typeface="LOREAL_PRO 4-SemiBold"/>
              </a:rPr>
              <a:t>Academy</a:t>
            </a:r>
            <a:r>
              <a:rPr sz="1750" b="1" spc="5" dirty="0">
                <a:solidFill>
                  <a:srgbClr val="FFFFFF"/>
                </a:solidFill>
                <a:latin typeface="LOREAL_PRO 4-SemiBold"/>
                <a:cs typeface="LOREAL_PRO 4-SemiBold"/>
              </a:rPr>
              <a:t> </a:t>
            </a:r>
            <a:r>
              <a:rPr sz="1750" b="1" spc="-10" dirty="0">
                <a:solidFill>
                  <a:srgbClr val="FFFFFF"/>
                </a:solidFill>
                <a:latin typeface="LOREAL_PRO 4-SemiBold"/>
                <a:cs typeface="LOREAL_PRO 4-SemiBold"/>
              </a:rPr>
              <a:t>Signature</a:t>
            </a:r>
            <a:endParaRPr sz="1750">
              <a:latin typeface="LOREAL_PRO 4-SemiBold"/>
              <a:cs typeface="LOREAL_PRO 4-SemiBold"/>
            </a:endParaRPr>
          </a:p>
        </p:txBody>
      </p:sp>
      <p:sp>
        <p:nvSpPr>
          <p:cNvPr id="30" name="object 27">
            <a:extLst>
              <a:ext uri="{FF2B5EF4-FFF2-40B4-BE49-F238E27FC236}">
                <a16:creationId xmlns:a16="http://schemas.microsoft.com/office/drawing/2014/main" id="{0FFA7D58-7155-1CAD-43A3-1E5FEB4B3BC9}"/>
              </a:ext>
            </a:extLst>
          </p:cNvPr>
          <p:cNvSpPr txBox="1"/>
          <p:nvPr/>
        </p:nvSpPr>
        <p:spPr>
          <a:xfrm>
            <a:off x="6847022" y="4514933"/>
            <a:ext cx="1320165" cy="295275"/>
          </a:xfrm>
          <a:prstGeom prst="rect">
            <a:avLst/>
          </a:prstGeom>
        </p:spPr>
        <p:txBody>
          <a:bodyPr vert="horz" wrap="square" lIns="0" tIns="14604" rIns="0" bIns="0" rtlCol="0">
            <a:spAutoFit/>
          </a:bodyPr>
          <a:lstStyle/>
          <a:p>
            <a:pPr marL="12700">
              <a:lnSpc>
                <a:spcPct val="100000"/>
              </a:lnSpc>
              <a:spcBef>
                <a:spcPts val="114"/>
              </a:spcBef>
            </a:pPr>
            <a:r>
              <a:rPr sz="1750" b="1" spc="-10" dirty="0">
                <a:solidFill>
                  <a:srgbClr val="FFFFFF"/>
                </a:solidFill>
                <a:latin typeface="LOREAL_PRO 4-SemiBold"/>
                <a:cs typeface="LOREAL_PRO 4-SemiBold"/>
              </a:rPr>
              <a:t>Experience</a:t>
            </a:r>
            <a:endParaRPr sz="1750">
              <a:latin typeface="LOREAL_PRO 4-SemiBold"/>
              <a:cs typeface="LOREAL_PRO 4-SemiBold"/>
            </a:endParaRPr>
          </a:p>
        </p:txBody>
      </p:sp>
      <p:sp>
        <p:nvSpPr>
          <p:cNvPr id="31" name="object 8">
            <a:extLst>
              <a:ext uri="{FF2B5EF4-FFF2-40B4-BE49-F238E27FC236}">
                <a16:creationId xmlns:a16="http://schemas.microsoft.com/office/drawing/2014/main" id="{23ABC2ED-4B1F-C970-169D-A8E58EF73AB1}"/>
              </a:ext>
            </a:extLst>
          </p:cNvPr>
          <p:cNvSpPr txBox="1"/>
          <p:nvPr/>
        </p:nvSpPr>
        <p:spPr>
          <a:xfrm>
            <a:off x="402336" y="5161997"/>
            <a:ext cx="2901315" cy="1496060"/>
          </a:xfrm>
          <a:prstGeom prst="rect">
            <a:avLst/>
          </a:prstGeom>
        </p:spPr>
        <p:txBody>
          <a:bodyPr vert="horz" wrap="square" lIns="0" tIns="12700" rIns="0" bIns="0" rtlCol="0">
            <a:spAutoFit/>
          </a:bodyPr>
          <a:lstStyle/>
          <a:p>
            <a:pPr marL="12700">
              <a:lnSpc>
                <a:spcPct val="100000"/>
              </a:lnSpc>
              <a:spcBef>
                <a:spcPts val="100"/>
              </a:spcBef>
            </a:pPr>
            <a:r>
              <a:rPr sz="900" b="1" dirty="0">
                <a:latin typeface="LOREAL_PRO 4-SemiBold"/>
                <a:cs typeface="LOREAL_PRO 4-SemiBold"/>
              </a:rPr>
              <a:t>2</a:t>
            </a:r>
            <a:r>
              <a:rPr sz="900" b="1" spc="40" dirty="0">
                <a:latin typeface="LOREAL_PRO 4-SemiBold"/>
                <a:cs typeface="LOREAL_PRO 4-SemiBold"/>
              </a:rPr>
              <a:t> </a:t>
            </a:r>
            <a:r>
              <a:rPr sz="900" b="1" dirty="0">
                <a:latin typeface="LOREAL_PRO 4-SemiBold"/>
                <a:cs typeface="LOREAL_PRO 4-SemiBold"/>
              </a:rPr>
              <a:t>days</a:t>
            </a:r>
            <a:r>
              <a:rPr sz="900" b="1" spc="40" dirty="0">
                <a:latin typeface="LOREAL_PRO 4-SemiBold"/>
                <a:cs typeface="LOREAL_PRO 4-SemiBold"/>
              </a:rPr>
              <a:t> </a:t>
            </a:r>
            <a:r>
              <a:rPr sz="900" b="1" dirty="0">
                <a:latin typeface="LOREAL_PRO 4-SemiBold"/>
                <a:cs typeface="LOREAL_PRO 4-SemiBold"/>
              </a:rPr>
              <a:t>of</a:t>
            </a:r>
            <a:r>
              <a:rPr sz="900" b="1" spc="40" dirty="0">
                <a:latin typeface="LOREAL_PRO 4-SemiBold"/>
                <a:cs typeface="LOREAL_PRO 4-SemiBold"/>
              </a:rPr>
              <a:t> </a:t>
            </a:r>
            <a:r>
              <a:rPr sz="900" b="1" dirty="0">
                <a:latin typeface="LOREAL_PRO 4-SemiBold"/>
                <a:cs typeface="LOREAL_PRO 4-SemiBold"/>
              </a:rPr>
              <a:t>Inspirational</a:t>
            </a:r>
            <a:r>
              <a:rPr sz="900" b="1" spc="45" dirty="0">
                <a:latin typeface="LOREAL_PRO 4-SemiBold"/>
                <a:cs typeface="LOREAL_PRO 4-SemiBold"/>
              </a:rPr>
              <a:t> </a:t>
            </a:r>
            <a:r>
              <a:rPr sz="900" b="1" spc="-10" dirty="0">
                <a:latin typeface="LOREAL_PRO 4-SemiBold"/>
                <a:cs typeface="LOREAL_PRO 4-SemiBold"/>
              </a:rPr>
              <a:t>Education</a:t>
            </a:r>
            <a:endParaRPr sz="900" dirty="0">
              <a:latin typeface="LOREAL_PRO 4-SemiBold"/>
              <a:cs typeface="LOREAL_PRO 4-SemiBold"/>
            </a:endParaRPr>
          </a:p>
          <a:p>
            <a:pPr marL="12700" marR="5080">
              <a:lnSpc>
                <a:spcPct val="100000"/>
              </a:lnSpc>
            </a:pPr>
            <a:r>
              <a:rPr sz="900" dirty="0">
                <a:latin typeface="LOREAL_PRO 2-Book"/>
                <a:cs typeface="LOREAL_PRO 2-Book"/>
              </a:rPr>
              <a:t>with</a:t>
            </a:r>
            <a:r>
              <a:rPr sz="900" spc="20" dirty="0">
                <a:latin typeface="LOREAL_PRO 2-Book"/>
                <a:cs typeface="LOREAL_PRO 2-Book"/>
              </a:rPr>
              <a:t> </a:t>
            </a:r>
            <a:r>
              <a:rPr sz="900" dirty="0">
                <a:latin typeface="LOREAL_PRO 2-Book"/>
                <a:cs typeface="LOREAL_PRO 2-Book"/>
              </a:rPr>
              <a:t>some</a:t>
            </a:r>
            <a:r>
              <a:rPr sz="900" spc="30" dirty="0">
                <a:latin typeface="LOREAL_PRO 2-Book"/>
                <a:cs typeface="LOREAL_PRO 2-Book"/>
              </a:rPr>
              <a:t> </a:t>
            </a:r>
            <a:r>
              <a:rPr sz="900" dirty="0">
                <a:latin typeface="LOREAL_PRO 2-Book"/>
                <a:cs typeface="LOREAL_PRO 2-Book"/>
              </a:rPr>
              <a:t>of</a:t>
            </a:r>
            <a:r>
              <a:rPr sz="900" spc="25"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dirty="0">
                <a:latin typeface="LOREAL_PRO 2-Book"/>
                <a:cs typeface="LOREAL_PRO 2-Book"/>
              </a:rPr>
              <a:t>best</a:t>
            </a:r>
            <a:r>
              <a:rPr sz="900" spc="30" dirty="0">
                <a:latin typeface="LOREAL_PRO 2-Book"/>
                <a:cs typeface="LOREAL_PRO 2-Book"/>
              </a:rPr>
              <a:t> </a:t>
            </a:r>
            <a:r>
              <a:rPr sz="900" dirty="0">
                <a:latin typeface="LOREAL_PRO 2-Book"/>
                <a:cs typeface="LOREAL_PRO 2-Book"/>
              </a:rPr>
              <a:t>Artists</a:t>
            </a:r>
            <a:r>
              <a:rPr sz="900" spc="30" dirty="0">
                <a:latin typeface="LOREAL_PRO 2-Book"/>
                <a:cs typeface="LOREAL_PRO 2-Book"/>
              </a:rPr>
              <a:t> </a:t>
            </a:r>
            <a:r>
              <a:rPr sz="900" dirty="0">
                <a:latin typeface="LOREAL_PRO 2-Book"/>
                <a:cs typeface="LOREAL_PRO 2-Book"/>
              </a:rPr>
              <a:t>from</a:t>
            </a:r>
            <a:r>
              <a:rPr sz="900" spc="25"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spc="-10" dirty="0">
                <a:latin typeface="LOREAL_PRO 2-Book"/>
                <a:cs typeface="LOREAL_PRO 2-Book"/>
              </a:rPr>
              <a:t>global </a:t>
            </a:r>
            <a:r>
              <a:rPr sz="900" dirty="0">
                <a:latin typeface="LOREAL_PRO 2-Book"/>
                <a:cs typeface="LOREAL_PRO 2-Book"/>
              </a:rPr>
              <a:t>destination,</a:t>
            </a:r>
            <a:r>
              <a:rPr sz="900" spc="50" dirty="0">
                <a:latin typeface="LOREAL_PRO 2-Book"/>
                <a:cs typeface="LOREAL_PRO 2-Book"/>
              </a:rPr>
              <a:t> </a:t>
            </a:r>
            <a:r>
              <a:rPr sz="900" dirty="0">
                <a:latin typeface="LOREAL_PRO 2-Book"/>
                <a:cs typeface="LOREAL_PRO 2-Book"/>
              </a:rPr>
              <a:t>showcasing</a:t>
            </a:r>
            <a:r>
              <a:rPr sz="900" spc="50" dirty="0">
                <a:latin typeface="LOREAL_PRO 2-Book"/>
                <a:cs typeface="LOREAL_PRO 2-Book"/>
              </a:rPr>
              <a:t> </a:t>
            </a:r>
            <a:r>
              <a:rPr sz="900" dirty="0">
                <a:latin typeface="LOREAL_PRO 2-Book"/>
                <a:cs typeface="LOREAL_PRO 2-Book"/>
              </a:rPr>
              <a:t>current</a:t>
            </a:r>
            <a:r>
              <a:rPr sz="900" spc="50" dirty="0">
                <a:latin typeface="LOREAL_PRO 2-Book"/>
                <a:cs typeface="LOREAL_PRO 2-Book"/>
              </a:rPr>
              <a:t> </a:t>
            </a:r>
            <a:r>
              <a:rPr sz="900" dirty="0">
                <a:latin typeface="LOREAL_PRO 2-Book"/>
                <a:cs typeface="LOREAL_PRO 2-Book"/>
              </a:rPr>
              <a:t>trends</a:t>
            </a:r>
            <a:r>
              <a:rPr sz="900" spc="50" dirty="0">
                <a:latin typeface="LOREAL_PRO 2-Book"/>
                <a:cs typeface="LOREAL_PRO 2-Book"/>
              </a:rPr>
              <a:t> </a:t>
            </a:r>
            <a:r>
              <a:rPr sz="900" dirty="0">
                <a:latin typeface="LOREAL_PRO 2-Book"/>
                <a:cs typeface="LOREAL_PRO 2-Book"/>
              </a:rPr>
              <a:t>from</a:t>
            </a:r>
            <a:r>
              <a:rPr sz="900" spc="50" dirty="0">
                <a:latin typeface="LOREAL_PRO 2-Book"/>
                <a:cs typeface="LOREAL_PRO 2-Book"/>
              </a:rPr>
              <a:t> </a:t>
            </a:r>
            <a:r>
              <a:rPr sz="900" spc="-20" dirty="0">
                <a:latin typeface="LOREAL_PRO 2-Book"/>
                <a:cs typeface="LOREAL_PRO 2-Book"/>
              </a:rPr>
              <a:t>their </a:t>
            </a:r>
            <a:r>
              <a:rPr sz="900" dirty="0">
                <a:latin typeface="LOREAL_PRO 2-Book"/>
                <a:cs typeface="LOREAL_PRO 2-Book"/>
              </a:rPr>
              <a:t>country</a:t>
            </a:r>
            <a:r>
              <a:rPr sz="900" spc="60" dirty="0">
                <a:latin typeface="LOREAL_PRO 2-Book"/>
                <a:cs typeface="LOREAL_PRO 2-Book"/>
              </a:rPr>
              <a:t> </a:t>
            </a:r>
            <a:r>
              <a:rPr sz="900" dirty="0">
                <a:latin typeface="LOREAL_PRO 2-Book"/>
                <a:cs typeface="LOREAL_PRO 2-Book"/>
              </a:rPr>
              <a:t>through</a:t>
            </a:r>
            <a:r>
              <a:rPr sz="900" spc="65" dirty="0">
                <a:latin typeface="LOREAL_PRO 2-Book"/>
                <a:cs typeface="LOREAL_PRO 2-Book"/>
              </a:rPr>
              <a:t> </a:t>
            </a:r>
            <a:r>
              <a:rPr sz="900" dirty="0">
                <a:latin typeface="LOREAL_PRO 2-Book"/>
                <a:cs typeface="LOREAL_PRO 2-Book"/>
              </a:rPr>
              <a:t>look-and-learn</a:t>
            </a:r>
            <a:r>
              <a:rPr sz="900" spc="65" dirty="0">
                <a:latin typeface="LOREAL_PRO 2-Book"/>
                <a:cs typeface="LOREAL_PRO 2-Book"/>
              </a:rPr>
              <a:t> </a:t>
            </a:r>
            <a:r>
              <a:rPr sz="900" dirty="0">
                <a:latin typeface="LOREAL_PRO 2-Book"/>
                <a:cs typeface="LOREAL_PRO 2-Book"/>
              </a:rPr>
              <a:t>sessions</a:t>
            </a:r>
            <a:r>
              <a:rPr sz="900" spc="65" dirty="0">
                <a:latin typeface="LOREAL_PRO 2-Book"/>
                <a:cs typeface="LOREAL_PRO 2-Book"/>
              </a:rPr>
              <a:t> </a:t>
            </a:r>
            <a:r>
              <a:rPr sz="900" dirty="0">
                <a:latin typeface="LOREAL_PRO 2-Book"/>
                <a:cs typeface="LOREAL_PRO 2-Book"/>
              </a:rPr>
              <a:t>and</a:t>
            </a:r>
            <a:r>
              <a:rPr sz="900" spc="55" dirty="0">
                <a:latin typeface="LOREAL_PRO 2-Book"/>
                <a:cs typeface="LOREAL_PRO 2-Book"/>
              </a:rPr>
              <a:t> </a:t>
            </a:r>
            <a:r>
              <a:rPr sz="900" spc="-50" dirty="0">
                <a:latin typeface="LOREAL_PRO 2-Book"/>
                <a:cs typeface="LOREAL_PRO 2-Book"/>
              </a:rPr>
              <a:t>a</a:t>
            </a:r>
            <a:r>
              <a:rPr sz="900" dirty="0">
                <a:latin typeface="LOREAL_PRO 2-Book"/>
                <a:cs typeface="LOREAL_PRO 2-Book"/>
              </a:rPr>
              <a:t> hands-on</a:t>
            </a:r>
            <a:r>
              <a:rPr sz="900" spc="40" dirty="0">
                <a:latin typeface="LOREAL_PRO 2-Book"/>
                <a:cs typeface="LOREAL_PRO 2-Book"/>
              </a:rPr>
              <a:t> </a:t>
            </a:r>
            <a:r>
              <a:rPr sz="900" dirty="0">
                <a:latin typeface="LOREAL_PRO 2-Book"/>
                <a:cs typeface="LOREAL_PRO 2-Book"/>
              </a:rPr>
              <a:t>workshop</a:t>
            </a:r>
            <a:r>
              <a:rPr sz="900" spc="40" dirty="0">
                <a:latin typeface="LOREAL_PRO 2-Book"/>
                <a:cs typeface="LOREAL_PRO 2-Book"/>
              </a:rPr>
              <a:t> </a:t>
            </a:r>
            <a:r>
              <a:rPr sz="900" dirty="0">
                <a:latin typeface="LOREAL_PRO 2-Book"/>
                <a:cs typeface="LOREAL_PRO 2-Book"/>
              </a:rPr>
              <a:t>with</a:t>
            </a:r>
            <a:r>
              <a:rPr sz="900" spc="40" dirty="0">
                <a:latin typeface="LOREAL_PRO 2-Book"/>
                <a:cs typeface="LOREAL_PRO 2-Book"/>
              </a:rPr>
              <a:t> </a:t>
            </a:r>
            <a:r>
              <a:rPr sz="900" dirty="0">
                <a:latin typeface="LOREAL_PRO 2-Book"/>
                <a:cs typeface="LOREAL_PRO 2-Book"/>
              </a:rPr>
              <a:t>total</a:t>
            </a:r>
            <a:r>
              <a:rPr sz="900" spc="40" dirty="0">
                <a:latin typeface="LOREAL_PRO 2-Book"/>
                <a:cs typeface="LOREAL_PRO 2-Book"/>
              </a:rPr>
              <a:t> </a:t>
            </a:r>
            <a:r>
              <a:rPr sz="900" dirty="0">
                <a:latin typeface="LOREAL_PRO 2-Book"/>
                <a:cs typeface="LOREAL_PRO 2-Book"/>
              </a:rPr>
              <a:t>looks</a:t>
            </a:r>
            <a:r>
              <a:rPr sz="900" spc="45" dirty="0">
                <a:latin typeface="LOREAL_PRO 2-Book"/>
                <a:cs typeface="LOREAL_PRO 2-Book"/>
              </a:rPr>
              <a:t> </a:t>
            </a:r>
            <a:r>
              <a:rPr sz="900" spc="-10" dirty="0">
                <a:latin typeface="LOREAL_PRO 2-Book"/>
                <a:cs typeface="LOREAL_PRO 2-Book"/>
              </a:rPr>
              <a:t>including </a:t>
            </a:r>
            <a:r>
              <a:rPr sz="900" dirty="0">
                <a:latin typeface="LOREAL_PRO 2-Book"/>
                <a:cs typeface="LOREAL_PRO 2-Book"/>
              </a:rPr>
              <a:t>color</a:t>
            </a:r>
            <a:r>
              <a:rPr sz="900" spc="25" dirty="0">
                <a:latin typeface="LOREAL_PRO 2-Book"/>
                <a:cs typeface="LOREAL_PRO 2-Book"/>
              </a:rPr>
              <a:t> </a:t>
            </a:r>
            <a:r>
              <a:rPr sz="900" spc="-10" dirty="0">
                <a:latin typeface="LOREAL_PRO 2-Book"/>
                <a:cs typeface="LOREAL_PRO 2-Book"/>
              </a:rPr>
              <a:t>application.</a:t>
            </a:r>
            <a:endParaRPr sz="900" dirty="0">
              <a:latin typeface="LOREAL_PRO 2-Book"/>
              <a:cs typeface="LOREAL_PRO 2-Book"/>
            </a:endParaRPr>
          </a:p>
          <a:p>
            <a:pPr marL="12700" marR="26034">
              <a:lnSpc>
                <a:spcPct val="100000"/>
              </a:lnSpc>
              <a:spcBef>
                <a:spcPts val="775"/>
              </a:spcBef>
            </a:pPr>
            <a:r>
              <a:rPr sz="900" dirty="0">
                <a:latin typeface="LOREAL_PRO 2-Book"/>
                <a:cs typeface="LOREAL_PRO 2-Book"/>
              </a:rPr>
              <a:t>This</a:t>
            </a:r>
            <a:r>
              <a:rPr sz="900" spc="20" dirty="0">
                <a:latin typeface="LOREAL_PRO 2-Book"/>
                <a:cs typeface="LOREAL_PRO 2-Book"/>
              </a:rPr>
              <a:t> </a:t>
            </a:r>
            <a:r>
              <a:rPr sz="900" dirty="0">
                <a:latin typeface="LOREAL_PRO 2-Book"/>
                <a:cs typeface="LOREAL_PRO 2-Book"/>
              </a:rPr>
              <a:t>is</a:t>
            </a:r>
            <a:r>
              <a:rPr sz="900" spc="20" dirty="0">
                <a:latin typeface="LOREAL_PRO 2-Book"/>
                <a:cs typeface="LOREAL_PRO 2-Book"/>
              </a:rPr>
              <a:t> </a:t>
            </a:r>
            <a:r>
              <a:rPr sz="900" dirty="0">
                <a:latin typeface="LOREAL_PRO 2-Book"/>
                <a:cs typeface="LOREAL_PRO 2-Book"/>
              </a:rPr>
              <a:t>ideal</a:t>
            </a:r>
            <a:r>
              <a:rPr sz="900" spc="20" dirty="0">
                <a:latin typeface="LOREAL_PRO 2-Book"/>
                <a:cs typeface="LOREAL_PRO 2-Book"/>
              </a:rPr>
              <a:t> </a:t>
            </a:r>
            <a:r>
              <a:rPr sz="900" dirty="0">
                <a:latin typeface="LOREAL_PRO 2-Book"/>
                <a:cs typeface="LOREAL_PRO 2-Book"/>
              </a:rPr>
              <a:t>for</a:t>
            </a:r>
            <a:r>
              <a:rPr sz="900" spc="20" dirty="0">
                <a:latin typeface="LOREAL_PRO 2-Book"/>
                <a:cs typeface="LOREAL_PRO 2-Book"/>
              </a:rPr>
              <a:t> </a:t>
            </a:r>
            <a:r>
              <a:rPr sz="900" dirty="0">
                <a:latin typeface="LOREAL_PRO 2-Book"/>
                <a:cs typeface="LOREAL_PRO 2-Book"/>
              </a:rPr>
              <a:t>everyone</a:t>
            </a:r>
            <a:r>
              <a:rPr sz="900" spc="20" dirty="0">
                <a:latin typeface="LOREAL_PRO 2-Book"/>
                <a:cs typeface="LOREAL_PRO 2-Book"/>
              </a:rPr>
              <a:t> </a:t>
            </a:r>
            <a:r>
              <a:rPr sz="900" dirty="0">
                <a:latin typeface="LOREAL_PRO 2-Book"/>
                <a:cs typeface="LOREAL_PRO 2-Book"/>
              </a:rPr>
              <a:t>who</a:t>
            </a:r>
            <a:r>
              <a:rPr sz="900" spc="20" dirty="0">
                <a:latin typeface="LOREAL_PRO 2-Book"/>
                <a:cs typeface="LOREAL_PRO 2-Book"/>
              </a:rPr>
              <a:t> </a:t>
            </a:r>
            <a:r>
              <a:rPr sz="900" dirty="0">
                <a:latin typeface="LOREAL_PRO 2-Book"/>
                <a:cs typeface="LOREAL_PRO 2-Book"/>
              </a:rPr>
              <a:t>would</a:t>
            </a:r>
            <a:r>
              <a:rPr sz="900" spc="20" dirty="0">
                <a:latin typeface="LOREAL_PRO 2-Book"/>
                <a:cs typeface="LOREAL_PRO 2-Book"/>
              </a:rPr>
              <a:t> </a:t>
            </a:r>
            <a:r>
              <a:rPr sz="900" spc="-20" dirty="0">
                <a:latin typeface="LOREAL_PRO 2-Book"/>
                <a:cs typeface="LOREAL_PRO 2-Book"/>
              </a:rPr>
              <a:t>like </a:t>
            </a:r>
            <a:r>
              <a:rPr sz="900" dirty="0">
                <a:latin typeface="LOREAL_PRO 2-Book"/>
                <a:cs typeface="LOREAL_PRO 2-Book"/>
              </a:rPr>
              <a:t>inspiration,</a:t>
            </a:r>
            <a:r>
              <a:rPr sz="900" spc="50" dirty="0">
                <a:latin typeface="LOREAL_PRO 2-Book"/>
                <a:cs typeface="LOREAL_PRO 2-Book"/>
              </a:rPr>
              <a:t> </a:t>
            </a:r>
            <a:r>
              <a:rPr sz="900" dirty="0">
                <a:latin typeface="LOREAL_PRO 2-Book"/>
                <a:cs typeface="LOREAL_PRO 2-Book"/>
              </a:rPr>
              <a:t>education</a:t>
            </a:r>
            <a:r>
              <a:rPr sz="900" spc="55" dirty="0">
                <a:latin typeface="LOREAL_PRO 2-Book"/>
                <a:cs typeface="LOREAL_PRO 2-Book"/>
              </a:rPr>
              <a:t> </a:t>
            </a:r>
            <a:r>
              <a:rPr sz="900" dirty="0">
                <a:latin typeface="LOREAL_PRO 2-Book"/>
                <a:cs typeface="LOREAL_PRO 2-Book"/>
              </a:rPr>
              <a:t>and</a:t>
            </a:r>
            <a:r>
              <a:rPr sz="900" spc="60" dirty="0">
                <a:latin typeface="LOREAL_PRO 2-Book"/>
                <a:cs typeface="LOREAL_PRO 2-Book"/>
              </a:rPr>
              <a:t> </a:t>
            </a:r>
            <a:r>
              <a:rPr sz="900" dirty="0">
                <a:latin typeface="LOREAL_PRO 2-Book"/>
                <a:cs typeface="LOREAL_PRO 2-Book"/>
              </a:rPr>
              <a:t>connection</a:t>
            </a:r>
            <a:r>
              <a:rPr sz="900" spc="55" dirty="0">
                <a:latin typeface="LOREAL_PRO 2-Book"/>
                <a:cs typeface="LOREAL_PRO 2-Book"/>
              </a:rPr>
              <a:t> </a:t>
            </a:r>
            <a:r>
              <a:rPr sz="900" dirty="0">
                <a:latin typeface="LOREAL_PRO 2-Book"/>
                <a:cs typeface="LOREAL_PRO 2-Book"/>
              </a:rPr>
              <a:t>in</a:t>
            </a:r>
            <a:r>
              <a:rPr sz="900" spc="60" dirty="0">
                <a:latin typeface="LOREAL_PRO 2-Book"/>
                <a:cs typeface="LOREAL_PRO 2-Book"/>
              </a:rPr>
              <a:t> </a:t>
            </a:r>
            <a:r>
              <a:rPr sz="900" spc="-25" dirty="0">
                <a:latin typeface="LOREAL_PRO 2-Book"/>
                <a:cs typeface="LOREAL_PRO 2-Book"/>
              </a:rPr>
              <a:t>an </a:t>
            </a:r>
            <a:r>
              <a:rPr sz="900" dirty="0">
                <a:latin typeface="LOREAL_PRO 2-Book"/>
                <a:cs typeface="LOREAL_PRO 2-Book"/>
              </a:rPr>
              <a:t>international</a:t>
            </a:r>
            <a:r>
              <a:rPr sz="900" spc="55" dirty="0">
                <a:latin typeface="LOREAL_PRO 2-Book"/>
                <a:cs typeface="LOREAL_PRO 2-Book"/>
              </a:rPr>
              <a:t> </a:t>
            </a:r>
            <a:r>
              <a:rPr sz="900" dirty="0">
                <a:latin typeface="LOREAL_PRO 2-Book"/>
                <a:cs typeface="LOREAL_PRO 2-Book"/>
              </a:rPr>
              <a:t>destination.</a:t>
            </a:r>
            <a:r>
              <a:rPr sz="900" spc="55" dirty="0">
                <a:latin typeface="LOREAL_PRO 2-Book"/>
                <a:cs typeface="LOREAL_PRO 2-Book"/>
              </a:rPr>
              <a:t> </a:t>
            </a:r>
            <a:r>
              <a:rPr sz="900" dirty="0">
                <a:latin typeface="LOREAL_PRO 2-Book"/>
                <a:cs typeface="LOREAL_PRO 2-Book"/>
              </a:rPr>
              <a:t>From</a:t>
            </a:r>
            <a:r>
              <a:rPr sz="900" spc="60" dirty="0">
                <a:latin typeface="LOREAL_PRO 2-Book"/>
                <a:cs typeface="LOREAL_PRO 2-Book"/>
              </a:rPr>
              <a:t> </a:t>
            </a:r>
            <a:r>
              <a:rPr sz="900" dirty="0">
                <a:latin typeface="LOREAL_PRO 2-Book"/>
                <a:cs typeface="LOREAL_PRO 2-Book"/>
              </a:rPr>
              <a:t>salon</a:t>
            </a:r>
            <a:r>
              <a:rPr sz="900" spc="55" dirty="0">
                <a:latin typeface="LOREAL_PRO 2-Book"/>
                <a:cs typeface="LOREAL_PRO 2-Book"/>
              </a:rPr>
              <a:t> </a:t>
            </a:r>
            <a:r>
              <a:rPr sz="900" spc="-10" dirty="0">
                <a:latin typeface="LOREAL_PRO 2-Book"/>
                <a:cs typeface="LOREAL_PRO 2-Book"/>
              </a:rPr>
              <a:t>owners</a:t>
            </a:r>
            <a:r>
              <a:rPr sz="900" spc="500" dirty="0">
                <a:latin typeface="LOREAL_PRO 2-Book"/>
                <a:cs typeface="LOREAL_PRO 2-Book"/>
              </a:rPr>
              <a:t> </a:t>
            </a:r>
            <a:r>
              <a:rPr sz="900" dirty="0">
                <a:latin typeface="LOREAL_PRO 2-Book"/>
                <a:cs typeface="LOREAL_PRO 2-Book"/>
              </a:rPr>
              <a:t>and</a:t>
            </a:r>
            <a:r>
              <a:rPr sz="900" spc="30" dirty="0">
                <a:latin typeface="LOREAL_PRO 2-Book"/>
                <a:cs typeface="LOREAL_PRO 2-Book"/>
              </a:rPr>
              <a:t> </a:t>
            </a:r>
            <a:r>
              <a:rPr sz="900" dirty="0">
                <a:latin typeface="LOREAL_PRO 2-Book"/>
                <a:cs typeface="LOREAL_PRO 2-Book"/>
              </a:rPr>
              <a:t>business</a:t>
            </a:r>
            <a:r>
              <a:rPr sz="900" spc="30" dirty="0">
                <a:latin typeface="LOREAL_PRO 2-Book"/>
                <a:cs typeface="LOREAL_PRO 2-Book"/>
              </a:rPr>
              <a:t> </a:t>
            </a:r>
            <a:r>
              <a:rPr sz="900" dirty="0">
                <a:latin typeface="LOREAL_PRO 2-Book"/>
                <a:cs typeface="LOREAL_PRO 2-Book"/>
              </a:rPr>
              <a:t>leaders</a:t>
            </a:r>
            <a:r>
              <a:rPr sz="900" spc="30" dirty="0">
                <a:latin typeface="LOREAL_PRO 2-Book"/>
                <a:cs typeface="LOREAL_PRO 2-Book"/>
              </a:rPr>
              <a:t> </a:t>
            </a:r>
            <a:r>
              <a:rPr sz="900" dirty="0">
                <a:latin typeface="LOREAL_PRO 2-Book"/>
                <a:cs typeface="LOREAL_PRO 2-Book"/>
              </a:rPr>
              <a:t>through</a:t>
            </a:r>
            <a:r>
              <a:rPr sz="900" spc="30" dirty="0">
                <a:latin typeface="LOREAL_PRO 2-Book"/>
                <a:cs typeface="LOREAL_PRO 2-Book"/>
              </a:rPr>
              <a:t> </a:t>
            </a:r>
            <a:r>
              <a:rPr sz="900" dirty="0">
                <a:latin typeface="LOREAL_PRO 2-Book"/>
                <a:cs typeface="LOREAL_PRO 2-Book"/>
              </a:rPr>
              <a:t>to</a:t>
            </a:r>
            <a:r>
              <a:rPr sz="900" spc="30"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dirty="0">
                <a:latin typeface="LOREAL_PRO 2-Book"/>
                <a:cs typeface="LOREAL_PRO 2-Book"/>
              </a:rPr>
              <a:t>entire</a:t>
            </a:r>
            <a:r>
              <a:rPr sz="900" spc="25" dirty="0">
                <a:latin typeface="LOREAL_PRO 2-Book"/>
                <a:cs typeface="LOREAL_PRO 2-Book"/>
              </a:rPr>
              <a:t> </a:t>
            </a:r>
            <a:r>
              <a:rPr sz="900" spc="-20" dirty="0">
                <a:latin typeface="LOREAL_PRO 2-Book"/>
                <a:cs typeface="LOREAL_PRO 2-Book"/>
              </a:rPr>
              <a:t>team!</a:t>
            </a:r>
            <a:endParaRPr sz="900" dirty="0">
              <a:latin typeface="LOREAL_PRO 2-Book"/>
              <a:cs typeface="LOREAL_PRO 2-Book"/>
            </a:endParaRPr>
          </a:p>
        </p:txBody>
      </p:sp>
      <p:sp>
        <p:nvSpPr>
          <p:cNvPr id="32" name="object 9">
            <a:extLst>
              <a:ext uri="{FF2B5EF4-FFF2-40B4-BE49-F238E27FC236}">
                <a16:creationId xmlns:a16="http://schemas.microsoft.com/office/drawing/2014/main" id="{FA4FD4A7-9457-B484-E34F-8470D6D20D58}"/>
              </a:ext>
            </a:extLst>
          </p:cNvPr>
          <p:cNvSpPr txBox="1"/>
          <p:nvPr/>
        </p:nvSpPr>
        <p:spPr>
          <a:xfrm>
            <a:off x="3622052" y="5161997"/>
            <a:ext cx="2867025" cy="1358900"/>
          </a:xfrm>
          <a:prstGeom prst="rect">
            <a:avLst/>
          </a:prstGeom>
        </p:spPr>
        <p:txBody>
          <a:bodyPr vert="horz" wrap="square" lIns="0" tIns="12700" rIns="0" bIns="0" rtlCol="0">
            <a:spAutoFit/>
          </a:bodyPr>
          <a:lstStyle/>
          <a:p>
            <a:pPr marL="12700">
              <a:lnSpc>
                <a:spcPct val="100000"/>
              </a:lnSpc>
              <a:spcBef>
                <a:spcPts val="100"/>
              </a:spcBef>
            </a:pPr>
            <a:r>
              <a:rPr sz="900" b="1" dirty="0">
                <a:latin typeface="LOREAL_PRO 4-SemiBold"/>
                <a:cs typeface="LOREAL_PRO 4-SemiBold"/>
              </a:rPr>
              <a:t>1</a:t>
            </a:r>
            <a:r>
              <a:rPr sz="900" b="1" spc="40" dirty="0">
                <a:latin typeface="LOREAL_PRO 4-SemiBold"/>
                <a:cs typeface="LOREAL_PRO 4-SemiBold"/>
              </a:rPr>
              <a:t> </a:t>
            </a:r>
            <a:r>
              <a:rPr sz="900" b="1" dirty="0">
                <a:latin typeface="LOREAL_PRO 4-SemiBold"/>
                <a:cs typeface="LOREAL_PRO 4-SemiBold"/>
              </a:rPr>
              <a:t>day</a:t>
            </a:r>
            <a:r>
              <a:rPr sz="900" b="1" spc="45" dirty="0">
                <a:latin typeface="LOREAL_PRO 4-SemiBold"/>
                <a:cs typeface="LOREAL_PRO 4-SemiBold"/>
              </a:rPr>
              <a:t> </a:t>
            </a:r>
            <a:r>
              <a:rPr sz="900" b="1" dirty="0">
                <a:latin typeface="LOREAL_PRO 4-SemiBold"/>
                <a:cs typeface="LOREAL_PRO 4-SemiBold"/>
              </a:rPr>
              <a:t>of</a:t>
            </a:r>
            <a:r>
              <a:rPr sz="900" b="1" spc="45" dirty="0">
                <a:latin typeface="LOREAL_PRO 4-SemiBold"/>
                <a:cs typeface="LOREAL_PRO 4-SemiBold"/>
              </a:rPr>
              <a:t> </a:t>
            </a:r>
            <a:r>
              <a:rPr sz="900" b="1" dirty="0">
                <a:latin typeface="LOREAL_PRO 4-SemiBold"/>
                <a:cs typeface="LOREAL_PRO 4-SemiBold"/>
              </a:rPr>
              <a:t>Inspirational</a:t>
            </a:r>
            <a:r>
              <a:rPr sz="900" b="1" spc="40" dirty="0">
                <a:latin typeface="LOREAL_PRO 4-SemiBold"/>
                <a:cs typeface="LOREAL_PRO 4-SemiBold"/>
              </a:rPr>
              <a:t> </a:t>
            </a:r>
            <a:r>
              <a:rPr sz="900" b="1" spc="-10" dirty="0">
                <a:latin typeface="LOREAL_PRO 4-SemiBold"/>
                <a:cs typeface="LOREAL_PRO 4-SemiBold"/>
              </a:rPr>
              <a:t>Education</a:t>
            </a:r>
            <a:endParaRPr sz="900">
              <a:latin typeface="LOREAL_PRO 4-SemiBold"/>
              <a:cs typeface="LOREAL_PRO 4-SemiBold"/>
            </a:endParaRPr>
          </a:p>
          <a:p>
            <a:pPr marL="12700" marR="171450">
              <a:lnSpc>
                <a:spcPct val="100000"/>
              </a:lnSpc>
            </a:pPr>
            <a:r>
              <a:rPr sz="900" dirty="0">
                <a:latin typeface="LOREAL_PRO 2-Book"/>
                <a:cs typeface="LOREAL_PRO 2-Book"/>
              </a:rPr>
              <a:t>with</a:t>
            </a:r>
            <a:r>
              <a:rPr sz="900" spc="25" dirty="0">
                <a:latin typeface="LOREAL_PRO 2-Book"/>
                <a:cs typeface="LOREAL_PRO 2-Book"/>
              </a:rPr>
              <a:t> </a:t>
            </a:r>
            <a:r>
              <a:rPr sz="900" dirty="0">
                <a:latin typeface="LOREAL_PRO 2-Book"/>
                <a:cs typeface="LOREAL_PRO 2-Book"/>
              </a:rPr>
              <a:t>some</a:t>
            </a:r>
            <a:r>
              <a:rPr sz="900" spc="30" dirty="0">
                <a:latin typeface="LOREAL_PRO 2-Book"/>
                <a:cs typeface="LOREAL_PRO 2-Book"/>
              </a:rPr>
              <a:t> </a:t>
            </a:r>
            <a:r>
              <a:rPr sz="900" dirty="0">
                <a:latin typeface="LOREAL_PRO 2-Book"/>
                <a:cs typeface="LOREAL_PRO 2-Book"/>
              </a:rPr>
              <a:t>of</a:t>
            </a:r>
            <a:r>
              <a:rPr sz="900" spc="30"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dirty="0">
                <a:latin typeface="LOREAL_PRO 2-Book"/>
                <a:cs typeface="LOREAL_PRO 2-Book"/>
              </a:rPr>
              <a:t>best</a:t>
            </a:r>
            <a:r>
              <a:rPr sz="900" spc="25" dirty="0">
                <a:latin typeface="LOREAL_PRO 2-Book"/>
                <a:cs typeface="LOREAL_PRO 2-Book"/>
              </a:rPr>
              <a:t> </a:t>
            </a:r>
            <a:r>
              <a:rPr sz="900" dirty="0">
                <a:latin typeface="LOREAL_PRO 2-Book"/>
                <a:cs typeface="LOREAL_PRO 2-Book"/>
              </a:rPr>
              <a:t>US</a:t>
            </a:r>
            <a:r>
              <a:rPr sz="900" spc="30" dirty="0">
                <a:latin typeface="LOREAL_PRO 2-Book"/>
                <a:cs typeface="LOREAL_PRO 2-Book"/>
              </a:rPr>
              <a:t> </a:t>
            </a:r>
            <a:r>
              <a:rPr sz="900" dirty="0">
                <a:latin typeface="LOREAL_PRO 2-Book"/>
                <a:cs typeface="LOREAL_PRO 2-Book"/>
              </a:rPr>
              <a:t>Artists,</a:t>
            </a:r>
            <a:r>
              <a:rPr sz="900" spc="30" dirty="0">
                <a:latin typeface="LOREAL_PRO 2-Book"/>
                <a:cs typeface="LOREAL_PRO 2-Book"/>
              </a:rPr>
              <a:t> </a:t>
            </a:r>
            <a:r>
              <a:rPr sz="900" dirty="0">
                <a:latin typeface="LOREAL_PRO 2-Book"/>
                <a:cs typeface="LOREAL_PRO 2-Book"/>
              </a:rPr>
              <a:t>in</a:t>
            </a:r>
            <a:r>
              <a:rPr sz="900" spc="30" dirty="0">
                <a:latin typeface="LOREAL_PRO 2-Book"/>
                <a:cs typeface="LOREAL_PRO 2-Book"/>
              </a:rPr>
              <a:t> </a:t>
            </a:r>
            <a:r>
              <a:rPr sz="900" dirty="0">
                <a:latin typeface="LOREAL_PRO 2-Book"/>
                <a:cs typeface="LOREAL_PRO 2-Book"/>
              </a:rPr>
              <a:t>an</a:t>
            </a:r>
            <a:r>
              <a:rPr sz="900" spc="30" dirty="0">
                <a:latin typeface="LOREAL_PRO 2-Book"/>
                <a:cs typeface="LOREAL_PRO 2-Book"/>
              </a:rPr>
              <a:t> </a:t>
            </a:r>
            <a:r>
              <a:rPr sz="900" spc="-10" dirty="0">
                <a:latin typeface="LOREAL_PRO 2-Book"/>
                <a:cs typeface="LOREAL_PRO 2-Book"/>
              </a:rPr>
              <a:t>intimate </a:t>
            </a:r>
            <a:r>
              <a:rPr sz="900" dirty="0">
                <a:latin typeface="LOREAL_PRO 2-Book"/>
                <a:cs typeface="LOREAL_PRO 2-Book"/>
              </a:rPr>
              <a:t>environment</a:t>
            </a:r>
            <a:r>
              <a:rPr sz="900" spc="15" dirty="0">
                <a:latin typeface="LOREAL_PRO 2-Book"/>
                <a:cs typeface="LOREAL_PRO 2-Book"/>
              </a:rPr>
              <a:t> </a:t>
            </a:r>
            <a:r>
              <a:rPr sz="900" dirty="0">
                <a:latin typeface="LOREAL_PRO 2-Book"/>
                <a:cs typeface="LOREAL_PRO 2-Book"/>
              </a:rPr>
              <a:t>with</a:t>
            </a:r>
            <a:r>
              <a:rPr sz="900" spc="25" dirty="0">
                <a:latin typeface="LOREAL_PRO 2-Book"/>
                <a:cs typeface="LOREAL_PRO 2-Book"/>
              </a:rPr>
              <a:t> </a:t>
            </a:r>
            <a:r>
              <a:rPr sz="900" dirty="0">
                <a:latin typeface="LOREAL_PRO 2-Book"/>
                <a:cs typeface="LOREAL_PRO 2-Book"/>
              </a:rPr>
              <a:t>interactive</a:t>
            </a:r>
            <a:r>
              <a:rPr sz="900" spc="25" dirty="0">
                <a:latin typeface="LOREAL_PRO 2-Book"/>
                <a:cs typeface="LOREAL_PRO 2-Book"/>
              </a:rPr>
              <a:t> </a:t>
            </a:r>
            <a:r>
              <a:rPr sz="900" spc="-10" dirty="0">
                <a:latin typeface="LOREAL_PRO 2-Book"/>
                <a:cs typeface="LOREAL_PRO 2-Book"/>
              </a:rPr>
              <a:t>demonstrations </a:t>
            </a:r>
            <a:r>
              <a:rPr sz="900" dirty="0">
                <a:latin typeface="LOREAL_PRO 2-Book"/>
                <a:cs typeface="LOREAL_PRO 2-Book"/>
              </a:rPr>
              <a:t>and</a:t>
            </a:r>
            <a:r>
              <a:rPr sz="900" spc="105" dirty="0">
                <a:latin typeface="LOREAL_PRO 2-Book"/>
                <a:cs typeface="LOREAL_PRO 2-Book"/>
              </a:rPr>
              <a:t> </a:t>
            </a:r>
            <a:r>
              <a:rPr sz="900" dirty="0">
                <a:latin typeface="LOREAL_PRO 2-Book"/>
                <a:cs typeface="LOREAL_PRO 2-Book"/>
              </a:rPr>
              <a:t>look-and-</a:t>
            </a:r>
            <a:r>
              <a:rPr sz="900" spc="-10" dirty="0">
                <a:latin typeface="LOREAL_PRO 2-Book"/>
                <a:cs typeface="LOREAL_PRO 2-Book"/>
              </a:rPr>
              <a:t>learn.</a:t>
            </a:r>
            <a:endParaRPr sz="900">
              <a:latin typeface="LOREAL_PRO 2-Book"/>
              <a:cs typeface="LOREAL_PRO 2-Book"/>
            </a:endParaRPr>
          </a:p>
          <a:p>
            <a:pPr marL="12700" marR="5080">
              <a:lnSpc>
                <a:spcPct val="100000"/>
              </a:lnSpc>
              <a:spcBef>
                <a:spcPts val="775"/>
              </a:spcBef>
            </a:pPr>
            <a:r>
              <a:rPr sz="900" dirty="0">
                <a:latin typeface="LOREAL_PRO 2-Book"/>
                <a:cs typeface="LOREAL_PRO 2-Book"/>
              </a:rPr>
              <a:t>This</a:t>
            </a:r>
            <a:r>
              <a:rPr sz="900" spc="20" dirty="0">
                <a:latin typeface="LOREAL_PRO 2-Book"/>
                <a:cs typeface="LOREAL_PRO 2-Book"/>
              </a:rPr>
              <a:t> </a:t>
            </a:r>
            <a:r>
              <a:rPr sz="900" dirty="0">
                <a:latin typeface="LOREAL_PRO 2-Book"/>
                <a:cs typeface="LOREAL_PRO 2-Book"/>
              </a:rPr>
              <a:t>is</a:t>
            </a:r>
            <a:r>
              <a:rPr sz="900" spc="20" dirty="0">
                <a:latin typeface="LOREAL_PRO 2-Book"/>
                <a:cs typeface="LOREAL_PRO 2-Book"/>
              </a:rPr>
              <a:t> </a:t>
            </a:r>
            <a:r>
              <a:rPr sz="900" dirty="0">
                <a:latin typeface="LOREAL_PRO 2-Book"/>
                <a:cs typeface="LOREAL_PRO 2-Book"/>
              </a:rPr>
              <a:t>ideal</a:t>
            </a:r>
            <a:r>
              <a:rPr sz="900" spc="20" dirty="0">
                <a:latin typeface="LOREAL_PRO 2-Book"/>
                <a:cs typeface="LOREAL_PRO 2-Book"/>
              </a:rPr>
              <a:t> </a:t>
            </a:r>
            <a:r>
              <a:rPr sz="900" dirty="0">
                <a:latin typeface="LOREAL_PRO 2-Book"/>
                <a:cs typeface="LOREAL_PRO 2-Book"/>
              </a:rPr>
              <a:t>for</a:t>
            </a:r>
            <a:r>
              <a:rPr sz="900" spc="20" dirty="0">
                <a:latin typeface="LOREAL_PRO 2-Book"/>
                <a:cs typeface="LOREAL_PRO 2-Book"/>
              </a:rPr>
              <a:t> </a:t>
            </a:r>
            <a:r>
              <a:rPr sz="900" dirty="0">
                <a:latin typeface="LOREAL_PRO 2-Book"/>
                <a:cs typeface="LOREAL_PRO 2-Book"/>
              </a:rPr>
              <a:t>everyone</a:t>
            </a:r>
            <a:r>
              <a:rPr sz="900" spc="20" dirty="0">
                <a:latin typeface="LOREAL_PRO 2-Book"/>
                <a:cs typeface="LOREAL_PRO 2-Book"/>
              </a:rPr>
              <a:t> </a:t>
            </a:r>
            <a:r>
              <a:rPr sz="900" dirty="0">
                <a:latin typeface="LOREAL_PRO 2-Book"/>
                <a:cs typeface="LOREAL_PRO 2-Book"/>
              </a:rPr>
              <a:t>who</a:t>
            </a:r>
            <a:r>
              <a:rPr sz="900" spc="20" dirty="0">
                <a:latin typeface="LOREAL_PRO 2-Book"/>
                <a:cs typeface="LOREAL_PRO 2-Book"/>
              </a:rPr>
              <a:t> </a:t>
            </a:r>
            <a:r>
              <a:rPr sz="900" dirty="0">
                <a:latin typeface="LOREAL_PRO 2-Book"/>
                <a:cs typeface="LOREAL_PRO 2-Book"/>
              </a:rPr>
              <a:t>would</a:t>
            </a:r>
            <a:r>
              <a:rPr sz="900" spc="20" dirty="0">
                <a:latin typeface="LOREAL_PRO 2-Book"/>
                <a:cs typeface="LOREAL_PRO 2-Book"/>
              </a:rPr>
              <a:t> </a:t>
            </a:r>
            <a:r>
              <a:rPr sz="900" spc="-20" dirty="0">
                <a:latin typeface="LOREAL_PRO 2-Book"/>
                <a:cs typeface="LOREAL_PRO 2-Book"/>
              </a:rPr>
              <a:t>like </a:t>
            </a:r>
            <a:r>
              <a:rPr sz="900" dirty="0">
                <a:latin typeface="LOREAL_PRO 2-Book"/>
                <a:cs typeface="LOREAL_PRO 2-Book"/>
              </a:rPr>
              <a:t>inspiration,</a:t>
            </a:r>
            <a:r>
              <a:rPr sz="900" spc="45" dirty="0">
                <a:latin typeface="LOREAL_PRO 2-Book"/>
                <a:cs typeface="LOREAL_PRO 2-Book"/>
              </a:rPr>
              <a:t> </a:t>
            </a:r>
            <a:r>
              <a:rPr sz="900" dirty="0">
                <a:latin typeface="LOREAL_PRO 2-Book"/>
                <a:cs typeface="LOREAL_PRO 2-Book"/>
              </a:rPr>
              <a:t>education</a:t>
            </a:r>
            <a:r>
              <a:rPr sz="900" spc="50" dirty="0">
                <a:latin typeface="LOREAL_PRO 2-Book"/>
                <a:cs typeface="LOREAL_PRO 2-Book"/>
              </a:rPr>
              <a:t> </a:t>
            </a:r>
            <a:r>
              <a:rPr sz="900" dirty="0">
                <a:latin typeface="LOREAL_PRO 2-Book"/>
                <a:cs typeface="LOREAL_PRO 2-Book"/>
              </a:rPr>
              <a:t>and</a:t>
            </a:r>
            <a:r>
              <a:rPr sz="900" spc="45" dirty="0">
                <a:latin typeface="LOREAL_PRO 2-Book"/>
                <a:cs typeface="LOREAL_PRO 2-Book"/>
              </a:rPr>
              <a:t> </a:t>
            </a:r>
            <a:r>
              <a:rPr sz="900" dirty="0">
                <a:latin typeface="LOREAL_PRO 2-Book"/>
                <a:cs typeface="LOREAL_PRO 2-Book"/>
              </a:rPr>
              <a:t>connection</a:t>
            </a:r>
            <a:r>
              <a:rPr sz="900" spc="50" dirty="0">
                <a:latin typeface="LOREAL_PRO 2-Book"/>
                <a:cs typeface="LOREAL_PRO 2-Book"/>
              </a:rPr>
              <a:t> </a:t>
            </a:r>
            <a:r>
              <a:rPr sz="900" dirty="0">
                <a:latin typeface="LOREAL_PRO 2-Book"/>
                <a:cs typeface="LOREAL_PRO 2-Book"/>
              </a:rPr>
              <a:t>in</a:t>
            </a:r>
            <a:r>
              <a:rPr sz="900" spc="45" dirty="0">
                <a:latin typeface="LOREAL_PRO 2-Book"/>
                <a:cs typeface="LOREAL_PRO 2-Book"/>
              </a:rPr>
              <a:t> </a:t>
            </a:r>
            <a:r>
              <a:rPr sz="900" dirty="0">
                <a:latin typeface="LOREAL_PRO 2-Book"/>
                <a:cs typeface="LOREAL_PRO 2-Book"/>
              </a:rPr>
              <a:t>a</a:t>
            </a:r>
            <a:r>
              <a:rPr sz="900" spc="50" dirty="0">
                <a:latin typeface="LOREAL_PRO 2-Book"/>
                <a:cs typeface="LOREAL_PRO 2-Book"/>
              </a:rPr>
              <a:t> </a:t>
            </a:r>
            <a:r>
              <a:rPr sz="900" spc="-20" dirty="0">
                <a:latin typeface="LOREAL_PRO 2-Book"/>
                <a:cs typeface="LOREAL_PRO 2-Book"/>
              </a:rPr>
              <a:t>cool </a:t>
            </a:r>
            <a:r>
              <a:rPr sz="900" dirty="0">
                <a:latin typeface="LOREAL_PRO 2-Book"/>
                <a:cs typeface="LOREAL_PRO 2-Book"/>
              </a:rPr>
              <a:t>destination.</a:t>
            </a:r>
            <a:r>
              <a:rPr sz="900" spc="35" dirty="0">
                <a:latin typeface="LOREAL_PRO 2-Book"/>
                <a:cs typeface="LOREAL_PRO 2-Book"/>
              </a:rPr>
              <a:t> </a:t>
            </a:r>
            <a:r>
              <a:rPr sz="900" dirty="0">
                <a:latin typeface="LOREAL_PRO 2-Book"/>
                <a:cs typeface="LOREAL_PRO 2-Book"/>
              </a:rPr>
              <a:t>From</a:t>
            </a:r>
            <a:r>
              <a:rPr sz="900" spc="30" dirty="0">
                <a:latin typeface="LOREAL_PRO 2-Book"/>
                <a:cs typeface="LOREAL_PRO 2-Book"/>
              </a:rPr>
              <a:t> </a:t>
            </a:r>
            <a:r>
              <a:rPr sz="900" dirty="0">
                <a:latin typeface="LOREAL_PRO 2-Book"/>
                <a:cs typeface="LOREAL_PRO 2-Book"/>
              </a:rPr>
              <a:t>salon</a:t>
            </a:r>
            <a:r>
              <a:rPr sz="900" spc="40" dirty="0">
                <a:latin typeface="LOREAL_PRO 2-Book"/>
                <a:cs typeface="LOREAL_PRO 2-Book"/>
              </a:rPr>
              <a:t> </a:t>
            </a:r>
            <a:r>
              <a:rPr sz="900" dirty="0">
                <a:latin typeface="LOREAL_PRO 2-Book"/>
                <a:cs typeface="LOREAL_PRO 2-Book"/>
              </a:rPr>
              <a:t>owners</a:t>
            </a:r>
            <a:r>
              <a:rPr sz="900" spc="35" dirty="0">
                <a:latin typeface="LOREAL_PRO 2-Book"/>
                <a:cs typeface="LOREAL_PRO 2-Book"/>
              </a:rPr>
              <a:t> </a:t>
            </a:r>
            <a:r>
              <a:rPr sz="900" dirty="0">
                <a:latin typeface="LOREAL_PRO 2-Book"/>
                <a:cs typeface="LOREAL_PRO 2-Book"/>
              </a:rPr>
              <a:t>and</a:t>
            </a:r>
            <a:r>
              <a:rPr sz="900" spc="40" dirty="0">
                <a:latin typeface="LOREAL_PRO 2-Book"/>
                <a:cs typeface="LOREAL_PRO 2-Book"/>
              </a:rPr>
              <a:t> </a:t>
            </a:r>
            <a:r>
              <a:rPr sz="900" spc="-10" dirty="0">
                <a:latin typeface="LOREAL_PRO 2-Book"/>
                <a:cs typeface="LOREAL_PRO 2-Book"/>
              </a:rPr>
              <a:t>business </a:t>
            </a:r>
            <a:r>
              <a:rPr sz="900" dirty="0">
                <a:latin typeface="LOREAL_PRO 2-Book"/>
                <a:cs typeface="LOREAL_PRO 2-Book"/>
              </a:rPr>
              <a:t>leaders</a:t>
            </a:r>
            <a:r>
              <a:rPr sz="900" spc="20" dirty="0">
                <a:latin typeface="LOREAL_PRO 2-Book"/>
                <a:cs typeface="LOREAL_PRO 2-Book"/>
              </a:rPr>
              <a:t> </a:t>
            </a:r>
            <a:r>
              <a:rPr sz="900" dirty="0">
                <a:latin typeface="LOREAL_PRO 2-Book"/>
                <a:cs typeface="LOREAL_PRO 2-Book"/>
              </a:rPr>
              <a:t>through</a:t>
            </a:r>
            <a:r>
              <a:rPr sz="900" spc="20" dirty="0">
                <a:latin typeface="LOREAL_PRO 2-Book"/>
                <a:cs typeface="LOREAL_PRO 2-Book"/>
              </a:rPr>
              <a:t> </a:t>
            </a:r>
            <a:r>
              <a:rPr sz="900" dirty="0">
                <a:latin typeface="LOREAL_PRO 2-Book"/>
                <a:cs typeface="LOREAL_PRO 2-Book"/>
              </a:rPr>
              <a:t>to</a:t>
            </a:r>
            <a:r>
              <a:rPr sz="900" spc="25" dirty="0">
                <a:latin typeface="LOREAL_PRO 2-Book"/>
                <a:cs typeface="LOREAL_PRO 2-Book"/>
              </a:rPr>
              <a:t> </a:t>
            </a:r>
            <a:r>
              <a:rPr sz="900" dirty="0">
                <a:latin typeface="LOREAL_PRO 2-Book"/>
                <a:cs typeface="LOREAL_PRO 2-Book"/>
              </a:rPr>
              <a:t>the</a:t>
            </a:r>
            <a:r>
              <a:rPr sz="900" spc="20" dirty="0">
                <a:latin typeface="LOREAL_PRO 2-Book"/>
                <a:cs typeface="LOREAL_PRO 2-Book"/>
              </a:rPr>
              <a:t> </a:t>
            </a:r>
            <a:r>
              <a:rPr sz="900" dirty="0">
                <a:latin typeface="LOREAL_PRO 2-Book"/>
                <a:cs typeface="LOREAL_PRO 2-Book"/>
              </a:rPr>
              <a:t>entire</a:t>
            </a:r>
            <a:r>
              <a:rPr sz="900" spc="25" dirty="0">
                <a:latin typeface="LOREAL_PRO 2-Book"/>
                <a:cs typeface="LOREAL_PRO 2-Book"/>
              </a:rPr>
              <a:t> </a:t>
            </a:r>
            <a:r>
              <a:rPr sz="900" dirty="0">
                <a:latin typeface="LOREAL_PRO 2-Book"/>
                <a:cs typeface="LOREAL_PRO 2-Book"/>
              </a:rPr>
              <a:t>team</a:t>
            </a:r>
            <a:r>
              <a:rPr sz="900" spc="10" dirty="0">
                <a:latin typeface="LOREAL_PRO 2-Book"/>
                <a:cs typeface="LOREAL_PRO 2-Book"/>
              </a:rPr>
              <a:t> </a:t>
            </a:r>
            <a:r>
              <a:rPr sz="900" dirty="0">
                <a:latin typeface="LOREAL_PRO 2-Book"/>
                <a:cs typeface="LOREAL_PRO 2-Book"/>
              </a:rPr>
              <a:t>-</a:t>
            </a:r>
            <a:r>
              <a:rPr sz="900" spc="20" dirty="0">
                <a:latin typeface="LOREAL_PRO 2-Book"/>
                <a:cs typeface="LOREAL_PRO 2-Book"/>
              </a:rPr>
              <a:t> </a:t>
            </a:r>
            <a:r>
              <a:rPr sz="900" dirty="0">
                <a:latin typeface="LOREAL_PRO 2-Book"/>
                <a:cs typeface="LOREAL_PRO 2-Book"/>
              </a:rPr>
              <a:t>regardless</a:t>
            </a:r>
            <a:r>
              <a:rPr sz="900" spc="15" dirty="0">
                <a:latin typeface="LOREAL_PRO 2-Book"/>
                <a:cs typeface="LOREAL_PRO 2-Book"/>
              </a:rPr>
              <a:t> </a:t>
            </a:r>
            <a:r>
              <a:rPr sz="900" spc="-25" dirty="0">
                <a:latin typeface="LOREAL_PRO 2-Book"/>
                <a:cs typeface="LOREAL_PRO 2-Book"/>
              </a:rPr>
              <a:t>if </a:t>
            </a:r>
            <a:r>
              <a:rPr sz="900" dirty="0">
                <a:latin typeface="LOREAL_PRO 2-Book"/>
                <a:cs typeface="LOREAL_PRO 2-Book"/>
              </a:rPr>
              <a:t>you</a:t>
            </a:r>
            <a:r>
              <a:rPr sz="900" spc="5" dirty="0">
                <a:latin typeface="LOREAL_PRO 2-Book"/>
                <a:cs typeface="LOREAL_PRO 2-Book"/>
              </a:rPr>
              <a:t> </a:t>
            </a:r>
            <a:r>
              <a:rPr sz="900" dirty="0">
                <a:latin typeface="LOREAL_PRO 2-Book"/>
                <a:cs typeface="LOREAL_PRO 2-Book"/>
              </a:rPr>
              <a:t>use</a:t>
            </a:r>
            <a:r>
              <a:rPr sz="900" spc="10" dirty="0">
                <a:latin typeface="LOREAL_PRO 2-Book"/>
                <a:cs typeface="LOREAL_PRO 2-Book"/>
              </a:rPr>
              <a:t> </a:t>
            </a:r>
            <a:r>
              <a:rPr sz="900" dirty="0">
                <a:latin typeface="LOREAL_PRO 2-Book"/>
                <a:cs typeface="LOREAL_PRO 2-Book"/>
              </a:rPr>
              <a:t>L'Oréal</a:t>
            </a:r>
            <a:r>
              <a:rPr sz="900" spc="10" dirty="0">
                <a:latin typeface="LOREAL_PRO 2-Book"/>
                <a:cs typeface="LOREAL_PRO 2-Book"/>
              </a:rPr>
              <a:t> </a:t>
            </a:r>
            <a:r>
              <a:rPr sz="900" dirty="0">
                <a:latin typeface="LOREAL_PRO 2-Book"/>
                <a:cs typeface="LOREAL_PRO 2-Book"/>
              </a:rPr>
              <a:t>Professionnel</a:t>
            </a:r>
            <a:r>
              <a:rPr sz="900" spc="10" dirty="0">
                <a:latin typeface="LOREAL_PRO 2-Book"/>
                <a:cs typeface="LOREAL_PRO 2-Book"/>
              </a:rPr>
              <a:t> </a:t>
            </a:r>
            <a:r>
              <a:rPr sz="900" dirty="0">
                <a:latin typeface="LOREAL_PRO 2-Book"/>
                <a:cs typeface="LOREAL_PRO 2-Book"/>
              </a:rPr>
              <a:t>in</a:t>
            </a:r>
            <a:r>
              <a:rPr sz="900" spc="10" dirty="0">
                <a:latin typeface="LOREAL_PRO 2-Book"/>
                <a:cs typeface="LOREAL_PRO 2-Book"/>
              </a:rPr>
              <a:t> </a:t>
            </a:r>
            <a:r>
              <a:rPr sz="900" dirty="0">
                <a:latin typeface="LOREAL_PRO 2-Book"/>
                <a:cs typeface="LOREAL_PRO 2-Book"/>
              </a:rPr>
              <a:t>your</a:t>
            </a:r>
            <a:r>
              <a:rPr sz="900" spc="10" dirty="0">
                <a:latin typeface="LOREAL_PRO 2-Book"/>
                <a:cs typeface="LOREAL_PRO 2-Book"/>
              </a:rPr>
              <a:t> </a:t>
            </a:r>
            <a:r>
              <a:rPr sz="900" spc="-10" dirty="0">
                <a:latin typeface="LOREAL_PRO 2-Book"/>
                <a:cs typeface="LOREAL_PRO 2-Book"/>
              </a:rPr>
              <a:t>business.</a:t>
            </a:r>
            <a:endParaRPr sz="900">
              <a:latin typeface="LOREAL_PRO 2-Book"/>
              <a:cs typeface="LOREAL_PRO 2-Book"/>
            </a:endParaRPr>
          </a:p>
        </p:txBody>
      </p:sp>
      <p:sp>
        <p:nvSpPr>
          <p:cNvPr id="33" name="object 10">
            <a:extLst>
              <a:ext uri="{FF2B5EF4-FFF2-40B4-BE49-F238E27FC236}">
                <a16:creationId xmlns:a16="http://schemas.microsoft.com/office/drawing/2014/main" id="{5FD76D34-73A5-8664-DF31-5BFCEDB10071}"/>
              </a:ext>
            </a:extLst>
          </p:cNvPr>
          <p:cNvSpPr txBox="1"/>
          <p:nvPr/>
        </p:nvSpPr>
        <p:spPr>
          <a:xfrm>
            <a:off x="6854342" y="5161997"/>
            <a:ext cx="2962275" cy="1496060"/>
          </a:xfrm>
          <a:prstGeom prst="rect">
            <a:avLst/>
          </a:prstGeom>
        </p:spPr>
        <p:txBody>
          <a:bodyPr vert="horz" wrap="square" lIns="0" tIns="12700" rIns="0" bIns="0" rtlCol="0">
            <a:spAutoFit/>
          </a:bodyPr>
          <a:lstStyle/>
          <a:p>
            <a:pPr marL="12700">
              <a:lnSpc>
                <a:spcPct val="100000"/>
              </a:lnSpc>
              <a:spcBef>
                <a:spcPts val="100"/>
              </a:spcBef>
            </a:pPr>
            <a:r>
              <a:rPr sz="900" b="1" dirty="0">
                <a:latin typeface="LOREAL_PRO 4-SemiBold"/>
                <a:cs typeface="LOREAL_PRO 4-SemiBold"/>
              </a:rPr>
              <a:t>2</a:t>
            </a:r>
            <a:r>
              <a:rPr sz="900" b="1" spc="40" dirty="0">
                <a:latin typeface="LOREAL_PRO 4-SemiBold"/>
                <a:cs typeface="LOREAL_PRO 4-SemiBold"/>
              </a:rPr>
              <a:t> </a:t>
            </a:r>
            <a:r>
              <a:rPr sz="900" b="1" dirty="0">
                <a:latin typeface="LOREAL_PRO 4-SemiBold"/>
                <a:cs typeface="LOREAL_PRO 4-SemiBold"/>
              </a:rPr>
              <a:t>days</a:t>
            </a:r>
            <a:r>
              <a:rPr sz="900" b="1" spc="40" dirty="0">
                <a:latin typeface="LOREAL_PRO 4-SemiBold"/>
                <a:cs typeface="LOREAL_PRO 4-SemiBold"/>
              </a:rPr>
              <a:t> </a:t>
            </a:r>
            <a:r>
              <a:rPr sz="900" b="1" dirty="0">
                <a:latin typeface="LOREAL_PRO 4-SemiBold"/>
                <a:cs typeface="LOREAL_PRO 4-SemiBold"/>
              </a:rPr>
              <a:t>of</a:t>
            </a:r>
            <a:r>
              <a:rPr sz="900" b="1" spc="40" dirty="0">
                <a:latin typeface="LOREAL_PRO 4-SemiBold"/>
                <a:cs typeface="LOREAL_PRO 4-SemiBold"/>
              </a:rPr>
              <a:t> </a:t>
            </a:r>
            <a:r>
              <a:rPr sz="900" b="1" dirty="0">
                <a:latin typeface="LOREAL_PRO 4-SemiBold"/>
                <a:cs typeface="LOREAL_PRO 4-SemiBold"/>
              </a:rPr>
              <a:t>Inspirational</a:t>
            </a:r>
            <a:r>
              <a:rPr sz="900" b="1" spc="45" dirty="0">
                <a:latin typeface="LOREAL_PRO 4-SemiBold"/>
                <a:cs typeface="LOREAL_PRO 4-SemiBold"/>
              </a:rPr>
              <a:t> </a:t>
            </a:r>
            <a:r>
              <a:rPr sz="900" b="1" spc="-10" dirty="0">
                <a:latin typeface="LOREAL_PRO 4-SemiBold"/>
                <a:cs typeface="LOREAL_PRO 4-SemiBold"/>
              </a:rPr>
              <a:t>Education</a:t>
            </a:r>
            <a:endParaRPr sz="900" dirty="0">
              <a:latin typeface="LOREAL_PRO 4-SemiBold"/>
              <a:cs typeface="LOREAL_PRO 4-SemiBold"/>
            </a:endParaRPr>
          </a:p>
          <a:p>
            <a:pPr marL="12700" marR="266700">
              <a:lnSpc>
                <a:spcPct val="100000"/>
              </a:lnSpc>
            </a:pPr>
            <a:r>
              <a:rPr sz="900" dirty="0">
                <a:latin typeface="LOREAL_PRO 2-Book"/>
                <a:cs typeface="LOREAL_PRO 2-Book"/>
              </a:rPr>
              <a:t>with</a:t>
            </a:r>
            <a:r>
              <a:rPr sz="900" spc="25" dirty="0">
                <a:latin typeface="LOREAL_PRO 2-Book"/>
                <a:cs typeface="LOREAL_PRO 2-Book"/>
              </a:rPr>
              <a:t> </a:t>
            </a:r>
            <a:r>
              <a:rPr sz="900" dirty="0">
                <a:latin typeface="LOREAL_PRO 2-Book"/>
                <a:cs typeface="LOREAL_PRO 2-Book"/>
              </a:rPr>
              <a:t>some</a:t>
            </a:r>
            <a:r>
              <a:rPr sz="900" spc="30" dirty="0">
                <a:latin typeface="LOREAL_PRO 2-Book"/>
                <a:cs typeface="LOREAL_PRO 2-Book"/>
              </a:rPr>
              <a:t> </a:t>
            </a:r>
            <a:r>
              <a:rPr sz="900" dirty="0">
                <a:latin typeface="LOREAL_PRO 2-Book"/>
                <a:cs typeface="LOREAL_PRO 2-Book"/>
              </a:rPr>
              <a:t>of</a:t>
            </a:r>
            <a:r>
              <a:rPr sz="900" spc="30"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dirty="0">
                <a:latin typeface="LOREAL_PRO 2-Book"/>
                <a:cs typeface="LOREAL_PRO 2-Book"/>
              </a:rPr>
              <a:t>best</a:t>
            </a:r>
            <a:r>
              <a:rPr sz="900" spc="25" dirty="0">
                <a:latin typeface="LOREAL_PRO 2-Book"/>
                <a:cs typeface="LOREAL_PRO 2-Book"/>
              </a:rPr>
              <a:t> </a:t>
            </a:r>
            <a:r>
              <a:rPr sz="900" dirty="0">
                <a:latin typeface="LOREAL_PRO 2-Book"/>
                <a:cs typeface="LOREAL_PRO 2-Book"/>
              </a:rPr>
              <a:t>US</a:t>
            </a:r>
            <a:r>
              <a:rPr sz="900" spc="30" dirty="0">
                <a:latin typeface="LOREAL_PRO 2-Book"/>
                <a:cs typeface="LOREAL_PRO 2-Book"/>
              </a:rPr>
              <a:t> </a:t>
            </a:r>
            <a:r>
              <a:rPr sz="900" dirty="0">
                <a:latin typeface="LOREAL_PRO 2-Book"/>
                <a:cs typeface="LOREAL_PRO 2-Book"/>
              </a:rPr>
              <a:t>Artists,</a:t>
            </a:r>
            <a:r>
              <a:rPr sz="900" spc="30" dirty="0">
                <a:latin typeface="LOREAL_PRO 2-Book"/>
                <a:cs typeface="LOREAL_PRO 2-Book"/>
              </a:rPr>
              <a:t> </a:t>
            </a:r>
            <a:r>
              <a:rPr sz="900" dirty="0">
                <a:latin typeface="LOREAL_PRO 2-Book"/>
                <a:cs typeface="LOREAL_PRO 2-Book"/>
              </a:rPr>
              <a:t>in</a:t>
            </a:r>
            <a:r>
              <a:rPr sz="900" spc="30" dirty="0">
                <a:latin typeface="LOREAL_PRO 2-Book"/>
                <a:cs typeface="LOREAL_PRO 2-Book"/>
              </a:rPr>
              <a:t> </a:t>
            </a:r>
            <a:r>
              <a:rPr sz="900" dirty="0">
                <a:latin typeface="LOREAL_PRO 2-Book"/>
                <a:cs typeface="LOREAL_PRO 2-Book"/>
              </a:rPr>
              <a:t>an</a:t>
            </a:r>
            <a:r>
              <a:rPr sz="900" spc="30" dirty="0">
                <a:latin typeface="LOREAL_PRO 2-Book"/>
                <a:cs typeface="LOREAL_PRO 2-Book"/>
              </a:rPr>
              <a:t> </a:t>
            </a:r>
            <a:r>
              <a:rPr sz="900" spc="-10" dirty="0">
                <a:latin typeface="LOREAL_PRO 2-Book"/>
                <a:cs typeface="LOREAL_PRO 2-Book"/>
              </a:rPr>
              <a:t>intimate </a:t>
            </a:r>
            <a:r>
              <a:rPr sz="900" dirty="0">
                <a:latin typeface="LOREAL_PRO 2-Book"/>
                <a:cs typeface="LOREAL_PRO 2-Book"/>
              </a:rPr>
              <a:t>Academy</a:t>
            </a:r>
            <a:r>
              <a:rPr sz="900" spc="20" dirty="0">
                <a:latin typeface="LOREAL_PRO 2-Book"/>
                <a:cs typeface="LOREAL_PRO 2-Book"/>
              </a:rPr>
              <a:t> </a:t>
            </a:r>
            <a:r>
              <a:rPr sz="900" dirty="0">
                <a:latin typeface="LOREAL_PRO 2-Book"/>
                <a:cs typeface="LOREAL_PRO 2-Book"/>
              </a:rPr>
              <a:t>environment</a:t>
            </a:r>
            <a:r>
              <a:rPr sz="900" spc="20" dirty="0">
                <a:latin typeface="LOREAL_PRO 2-Book"/>
                <a:cs typeface="LOREAL_PRO 2-Book"/>
              </a:rPr>
              <a:t> </a:t>
            </a:r>
            <a:r>
              <a:rPr sz="900" dirty="0">
                <a:latin typeface="LOREAL_PRO 2-Book"/>
                <a:cs typeface="LOREAL_PRO 2-Book"/>
              </a:rPr>
              <a:t>with</a:t>
            </a:r>
            <a:r>
              <a:rPr sz="900" spc="20" dirty="0">
                <a:latin typeface="LOREAL_PRO 2-Book"/>
                <a:cs typeface="LOREAL_PRO 2-Book"/>
              </a:rPr>
              <a:t> </a:t>
            </a:r>
            <a:r>
              <a:rPr sz="900" spc="-10" dirty="0">
                <a:latin typeface="LOREAL_PRO 2-Book"/>
                <a:cs typeface="LOREAL_PRO 2-Book"/>
              </a:rPr>
              <a:t>interactive </a:t>
            </a:r>
            <a:r>
              <a:rPr sz="900" dirty="0">
                <a:latin typeface="LOREAL_PRO 2-Book"/>
                <a:cs typeface="LOREAL_PRO 2-Book"/>
              </a:rPr>
              <a:t>demonstrations</a:t>
            </a:r>
            <a:r>
              <a:rPr sz="900" spc="50" dirty="0">
                <a:latin typeface="LOREAL_PRO 2-Book"/>
                <a:cs typeface="LOREAL_PRO 2-Book"/>
              </a:rPr>
              <a:t> </a:t>
            </a:r>
            <a:r>
              <a:rPr sz="900" dirty="0">
                <a:latin typeface="LOREAL_PRO 2-Book"/>
                <a:cs typeface="LOREAL_PRO 2-Book"/>
              </a:rPr>
              <a:t>and</a:t>
            </a:r>
            <a:r>
              <a:rPr sz="900" spc="55" dirty="0">
                <a:latin typeface="LOREAL_PRO 2-Book"/>
                <a:cs typeface="LOREAL_PRO 2-Book"/>
              </a:rPr>
              <a:t> </a:t>
            </a:r>
            <a:r>
              <a:rPr sz="900" dirty="0">
                <a:latin typeface="LOREAL_PRO 2-Book"/>
                <a:cs typeface="LOREAL_PRO 2-Book"/>
              </a:rPr>
              <a:t>a</a:t>
            </a:r>
            <a:r>
              <a:rPr sz="900" spc="55" dirty="0">
                <a:latin typeface="LOREAL_PRO 2-Book"/>
                <a:cs typeface="LOREAL_PRO 2-Book"/>
              </a:rPr>
              <a:t> </a:t>
            </a:r>
            <a:r>
              <a:rPr sz="900" dirty="0">
                <a:latin typeface="LOREAL_PRO 2-Book"/>
                <a:cs typeface="LOREAL_PRO 2-Book"/>
              </a:rPr>
              <a:t>hands-on</a:t>
            </a:r>
            <a:r>
              <a:rPr sz="900" spc="55" dirty="0">
                <a:latin typeface="LOREAL_PRO 2-Book"/>
                <a:cs typeface="LOREAL_PRO 2-Book"/>
              </a:rPr>
              <a:t> </a:t>
            </a:r>
            <a:r>
              <a:rPr sz="900" spc="-10" dirty="0">
                <a:latin typeface="LOREAL_PRO 2-Book"/>
                <a:cs typeface="LOREAL_PRO 2-Book"/>
              </a:rPr>
              <a:t>workshop, </a:t>
            </a:r>
            <a:r>
              <a:rPr sz="900" dirty="0">
                <a:latin typeface="LOREAL_PRO 2-Book"/>
                <a:cs typeface="LOREAL_PRO 2-Book"/>
              </a:rPr>
              <a:t>with</a:t>
            </a:r>
            <a:r>
              <a:rPr sz="900" spc="30" dirty="0">
                <a:latin typeface="LOREAL_PRO 2-Book"/>
                <a:cs typeface="LOREAL_PRO 2-Book"/>
              </a:rPr>
              <a:t> </a:t>
            </a:r>
            <a:r>
              <a:rPr sz="900" dirty="0">
                <a:latin typeface="LOREAL_PRO 2-Book"/>
                <a:cs typeface="LOREAL_PRO 2-Book"/>
              </a:rPr>
              <a:t>total</a:t>
            </a:r>
            <a:r>
              <a:rPr sz="900" spc="35" dirty="0">
                <a:latin typeface="LOREAL_PRO 2-Book"/>
                <a:cs typeface="LOREAL_PRO 2-Book"/>
              </a:rPr>
              <a:t> </a:t>
            </a:r>
            <a:r>
              <a:rPr sz="900" dirty="0">
                <a:latin typeface="LOREAL_PRO 2-Book"/>
                <a:cs typeface="LOREAL_PRO 2-Book"/>
              </a:rPr>
              <a:t>looks</a:t>
            </a:r>
            <a:r>
              <a:rPr sz="900" spc="35" dirty="0">
                <a:latin typeface="LOREAL_PRO 2-Book"/>
                <a:cs typeface="LOREAL_PRO 2-Book"/>
              </a:rPr>
              <a:t> </a:t>
            </a:r>
            <a:r>
              <a:rPr sz="900" dirty="0">
                <a:latin typeface="LOREAL_PRO 2-Book"/>
                <a:cs typeface="LOREAL_PRO 2-Book"/>
              </a:rPr>
              <a:t>including</a:t>
            </a:r>
            <a:r>
              <a:rPr sz="900" spc="35" dirty="0">
                <a:latin typeface="LOREAL_PRO 2-Book"/>
                <a:cs typeface="LOREAL_PRO 2-Book"/>
              </a:rPr>
              <a:t> </a:t>
            </a:r>
            <a:r>
              <a:rPr sz="900" dirty="0">
                <a:latin typeface="LOREAL_PRO 2-Book"/>
                <a:cs typeface="LOREAL_PRO 2-Book"/>
              </a:rPr>
              <a:t>color</a:t>
            </a:r>
            <a:r>
              <a:rPr sz="900" spc="40" dirty="0">
                <a:latin typeface="LOREAL_PRO 2-Book"/>
                <a:cs typeface="LOREAL_PRO 2-Book"/>
              </a:rPr>
              <a:t> </a:t>
            </a:r>
            <a:r>
              <a:rPr sz="900" spc="-10" dirty="0">
                <a:latin typeface="LOREAL_PRO 2-Book"/>
                <a:cs typeface="LOREAL_PRO 2-Book"/>
              </a:rPr>
              <a:t>applications.</a:t>
            </a:r>
            <a:endParaRPr sz="900" dirty="0">
              <a:latin typeface="LOREAL_PRO 2-Book"/>
              <a:cs typeface="LOREAL_PRO 2-Book"/>
            </a:endParaRPr>
          </a:p>
          <a:p>
            <a:pPr marL="12700" marR="5080">
              <a:lnSpc>
                <a:spcPct val="100000"/>
              </a:lnSpc>
              <a:spcBef>
                <a:spcPts val="775"/>
              </a:spcBef>
            </a:pPr>
            <a:r>
              <a:rPr sz="900" dirty="0">
                <a:latin typeface="LOREAL_PRO 2-Book"/>
                <a:cs typeface="LOREAL_PRO 2-Book"/>
              </a:rPr>
              <a:t>This</a:t>
            </a:r>
            <a:r>
              <a:rPr sz="900" spc="15" dirty="0">
                <a:latin typeface="LOREAL_PRO 2-Book"/>
                <a:cs typeface="LOREAL_PRO 2-Book"/>
              </a:rPr>
              <a:t> </a:t>
            </a:r>
            <a:r>
              <a:rPr sz="900" dirty="0">
                <a:latin typeface="LOREAL_PRO 2-Book"/>
                <a:cs typeface="LOREAL_PRO 2-Book"/>
              </a:rPr>
              <a:t>is</a:t>
            </a:r>
            <a:r>
              <a:rPr sz="900" spc="20" dirty="0">
                <a:latin typeface="LOREAL_PRO 2-Book"/>
                <a:cs typeface="LOREAL_PRO 2-Book"/>
              </a:rPr>
              <a:t> </a:t>
            </a:r>
            <a:r>
              <a:rPr sz="900" dirty="0">
                <a:latin typeface="LOREAL_PRO 2-Book"/>
                <a:cs typeface="LOREAL_PRO 2-Book"/>
              </a:rPr>
              <a:t>ideal</a:t>
            </a:r>
            <a:r>
              <a:rPr sz="900" spc="15" dirty="0">
                <a:latin typeface="LOREAL_PRO 2-Book"/>
                <a:cs typeface="LOREAL_PRO 2-Book"/>
              </a:rPr>
              <a:t> </a:t>
            </a:r>
            <a:r>
              <a:rPr sz="900" dirty="0">
                <a:latin typeface="LOREAL_PRO 2-Book"/>
                <a:cs typeface="LOREAL_PRO 2-Book"/>
              </a:rPr>
              <a:t>for</a:t>
            </a:r>
            <a:r>
              <a:rPr sz="900" spc="20" dirty="0">
                <a:latin typeface="LOREAL_PRO 2-Book"/>
                <a:cs typeface="LOREAL_PRO 2-Book"/>
              </a:rPr>
              <a:t> </a:t>
            </a:r>
            <a:r>
              <a:rPr sz="900" dirty="0">
                <a:latin typeface="LOREAL_PRO 2-Book"/>
                <a:cs typeface="LOREAL_PRO 2-Book"/>
              </a:rPr>
              <a:t>everyone</a:t>
            </a:r>
            <a:r>
              <a:rPr sz="900" spc="20" dirty="0">
                <a:latin typeface="LOREAL_PRO 2-Book"/>
                <a:cs typeface="LOREAL_PRO 2-Book"/>
              </a:rPr>
              <a:t> </a:t>
            </a:r>
            <a:r>
              <a:rPr sz="900" dirty="0">
                <a:latin typeface="LOREAL_PRO 2-Book"/>
                <a:cs typeface="LOREAL_PRO 2-Book"/>
              </a:rPr>
              <a:t>who</a:t>
            </a:r>
            <a:r>
              <a:rPr sz="900" spc="15" dirty="0">
                <a:latin typeface="LOREAL_PRO 2-Book"/>
                <a:cs typeface="LOREAL_PRO 2-Book"/>
              </a:rPr>
              <a:t> </a:t>
            </a:r>
            <a:r>
              <a:rPr sz="900" dirty="0">
                <a:latin typeface="LOREAL_PRO 2-Book"/>
                <a:cs typeface="LOREAL_PRO 2-Book"/>
              </a:rPr>
              <a:t>would</a:t>
            </a:r>
            <a:r>
              <a:rPr sz="900" spc="20" dirty="0">
                <a:latin typeface="LOREAL_PRO 2-Book"/>
                <a:cs typeface="LOREAL_PRO 2-Book"/>
              </a:rPr>
              <a:t> </a:t>
            </a:r>
            <a:r>
              <a:rPr sz="900" dirty="0">
                <a:latin typeface="LOREAL_PRO 2-Book"/>
                <a:cs typeface="LOREAL_PRO 2-Book"/>
              </a:rPr>
              <a:t>like</a:t>
            </a:r>
            <a:r>
              <a:rPr sz="900" spc="20" dirty="0">
                <a:latin typeface="LOREAL_PRO 2-Book"/>
                <a:cs typeface="LOREAL_PRO 2-Book"/>
              </a:rPr>
              <a:t> </a:t>
            </a:r>
            <a:r>
              <a:rPr sz="900" spc="-20" dirty="0">
                <a:latin typeface="LOREAL_PRO 2-Book"/>
                <a:cs typeface="LOREAL_PRO 2-Book"/>
              </a:rPr>
              <a:t>some </a:t>
            </a:r>
            <a:r>
              <a:rPr sz="900" dirty="0">
                <a:latin typeface="LOREAL_PRO 2-Book"/>
                <a:cs typeface="LOREAL_PRO 2-Book"/>
              </a:rPr>
              <a:t>inspiration</a:t>
            </a:r>
            <a:r>
              <a:rPr sz="900" spc="35" dirty="0">
                <a:latin typeface="LOREAL_PRO 2-Book"/>
                <a:cs typeface="LOREAL_PRO 2-Book"/>
              </a:rPr>
              <a:t> </a:t>
            </a:r>
            <a:r>
              <a:rPr sz="900" dirty="0">
                <a:latin typeface="LOREAL_PRO 2-Book"/>
                <a:cs typeface="LOREAL_PRO 2-Book"/>
              </a:rPr>
              <a:t>from</a:t>
            </a:r>
            <a:r>
              <a:rPr sz="900" spc="35" dirty="0">
                <a:latin typeface="LOREAL_PRO 2-Book"/>
                <a:cs typeface="LOREAL_PRO 2-Book"/>
              </a:rPr>
              <a:t> </a:t>
            </a:r>
            <a:r>
              <a:rPr sz="900" dirty="0">
                <a:latin typeface="LOREAL_PRO 2-Book"/>
                <a:cs typeface="LOREAL_PRO 2-Book"/>
              </a:rPr>
              <a:t>amazing</a:t>
            </a:r>
            <a:r>
              <a:rPr sz="900" spc="40" dirty="0">
                <a:latin typeface="LOREAL_PRO 2-Book"/>
                <a:cs typeface="LOREAL_PRO 2-Book"/>
              </a:rPr>
              <a:t> </a:t>
            </a:r>
            <a:r>
              <a:rPr sz="900" dirty="0">
                <a:latin typeface="LOREAL_PRO 2-Book"/>
                <a:cs typeface="LOREAL_PRO 2-Book"/>
              </a:rPr>
              <a:t>artists</a:t>
            </a:r>
            <a:r>
              <a:rPr sz="900" spc="35" dirty="0">
                <a:latin typeface="LOREAL_PRO 2-Book"/>
                <a:cs typeface="LOREAL_PRO 2-Book"/>
              </a:rPr>
              <a:t> </a:t>
            </a:r>
            <a:r>
              <a:rPr sz="900" dirty="0">
                <a:latin typeface="LOREAL_PRO 2-Book"/>
                <a:cs typeface="LOREAL_PRO 2-Book"/>
              </a:rPr>
              <a:t>where</a:t>
            </a:r>
            <a:r>
              <a:rPr sz="900" spc="35" dirty="0">
                <a:latin typeface="LOREAL_PRO 2-Book"/>
                <a:cs typeface="LOREAL_PRO 2-Book"/>
              </a:rPr>
              <a:t> </a:t>
            </a:r>
            <a:r>
              <a:rPr sz="900" dirty="0">
                <a:latin typeface="LOREAL_PRO 2-Book"/>
                <a:cs typeface="LOREAL_PRO 2-Book"/>
              </a:rPr>
              <a:t>the</a:t>
            </a:r>
            <a:r>
              <a:rPr sz="900" spc="40" dirty="0">
                <a:latin typeface="LOREAL_PRO 2-Book"/>
                <a:cs typeface="LOREAL_PRO 2-Book"/>
              </a:rPr>
              <a:t> </a:t>
            </a:r>
            <a:r>
              <a:rPr sz="900" dirty="0">
                <a:latin typeface="LOREAL_PRO 2-Book"/>
                <a:cs typeface="LOREAL_PRO 2-Book"/>
              </a:rPr>
              <a:t>focus</a:t>
            </a:r>
            <a:r>
              <a:rPr sz="900" spc="35" dirty="0">
                <a:latin typeface="LOREAL_PRO 2-Book"/>
                <a:cs typeface="LOREAL_PRO 2-Book"/>
              </a:rPr>
              <a:t> </a:t>
            </a:r>
            <a:r>
              <a:rPr sz="900" spc="-25" dirty="0">
                <a:latin typeface="LOREAL_PRO 2-Book"/>
                <a:cs typeface="LOREAL_PRO 2-Book"/>
              </a:rPr>
              <a:t>is </a:t>
            </a:r>
            <a:r>
              <a:rPr sz="900" dirty="0">
                <a:latin typeface="LOREAL_PRO 2-Book"/>
                <a:cs typeface="LOREAL_PRO 2-Book"/>
              </a:rPr>
              <a:t>all</a:t>
            </a:r>
            <a:r>
              <a:rPr sz="900" spc="20" dirty="0">
                <a:latin typeface="LOREAL_PRO 2-Book"/>
                <a:cs typeface="LOREAL_PRO 2-Book"/>
              </a:rPr>
              <a:t> </a:t>
            </a:r>
            <a:r>
              <a:rPr sz="900" dirty="0">
                <a:latin typeface="LOREAL_PRO 2-Book"/>
                <a:cs typeface="LOREAL_PRO 2-Book"/>
              </a:rPr>
              <a:t>hair!</a:t>
            </a:r>
            <a:r>
              <a:rPr sz="900" spc="290" dirty="0">
                <a:latin typeface="LOREAL_PRO 2-Book"/>
                <a:cs typeface="LOREAL_PRO 2-Book"/>
              </a:rPr>
              <a:t> </a:t>
            </a:r>
            <a:r>
              <a:rPr sz="900" dirty="0">
                <a:latin typeface="LOREAL_PRO 2-Book"/>
                <a:cs typeface="LOREAL_PRO 2-Book"/>
              </a:rPr>
              <a:t>From</a:t>
            </a:r>
            <a:r>
              <a:rPr sz="900" spc="25" dirty="0">
                <a:latin typeface="LOREAL_PRO 2-Book"/>
                <a:cs typeface="LOREAL_PRO 2-Book"/>
              </a:rPr>
              <a:t> </a:t>
            </a:r>
            <a:r>
              <a:rPr sz="900" dirty="0">
                <a:latin typeface="LOREAL_PRO 2-Book"/>
                <a:cs typeface="LOREAL_PRO 2-Book"/>
              </a:rPr>
              <a:t>salon</a:t>
            </a:r>
            <a:r>
              <a:rPr sz="900" spc="20" dirty="0">
                <a:latin typeface="LOREAL_PRO 2-Book"/>
                <a:cs typeface="LOREAL_PRO 2-Book"/>
              </a:rPr>
              <a:t> </a:t>
            </a:r>
            <a:r>
              <a:rPr sz="900" dirty="0">
                <a:latin typeface="LOREAL_PRO 2-Book"/>
                <a:cs typeface="LOREAL_PRO 2-Book"/>
              </a:rPr>
              <a:t>owners</a:t>
            </a:r>
            <a:r>
              <a:rPr sz="900" spc="25" dirty="0">
                <a:latin typeface="LOREAL_PRO 2-Book"/>
                <a:cs typeface="LOREAL_PRO 2-Book"/>
              </a:rPr>
              <a:t> </a:t>
            </a:r>
            <a:r>
              <a:rPr sz="900" dirty="0">
                <a:latin typeface="LOREAL_PRO 2-Book"/>
                <a:cs typeface="LOREAL_PRO 2-Book"/>
              </a:rPr>
              <a:t>and</a:t>
            </a:r>
            <a:r>
              <a:rPr sz="900" spc="25" dirty="0">
                <a:latin typeface="LOREAL_PRO 2-Book"/>
                <a:cs typeface="LOREAL_PRO 2-Book"/>
              </a:rPr>
              <a:t> </a:t>
            </a:r>
            <a:r>
              <a:rPr sz="900" dirty="0">
                <a:latin typeface="LOREAL_PRO 2-Book"/>
                <a:cs typeface="LOREAL_PRO 2-Book"/>
              </a:rPr>
              <a:t>business</a:t>
            </a:r>
            <a:r>
              <a:rPr sz="900" spc="20" dirty="0">
                <a:latin typeface="LOREAL_PRO 2-Book"/>
                <a:cs typeface="LOREAL_PRO 2-Book"/>
              </a:rPr>
              <a:t> </a:t>
            </a:r>
            <a:r>
              <a:rPr sz="900" spc="-10" dirty="0">
                <a:latin typeface="LOREAL_PRO 2-Book"/>
                <a:cs typeface="LOREAL_PRO 2-Book"/>
              </a:rPr>
              <a:t>leaders </a:t>
            </a:r>
            <a:r>
              <a:rPr sz="900" dirty="0">
                <a:latin typeface="LOREAL_PRO 2-Book"/>
                <a:cs typeface="LOREAL_PRO 2-Book"/>
              </a:rPr>
              <a:t>through</a:t>
            </a:r>
            <a:r>
              <a:rPr sz="900" spc="10" dirty="0">
                <a:latin typeface="LOREAL_PRO 2-Book"/>
                <a:cs typeface="LOREAL_PRO 2-Book"/>
              </a:rPr>
              <a:t> </a:t>
            </a:r>
            <a:r>
              <a:rPr sz="900" dirty="0">
                <a:latin typeface="LOREAL_PRO 2-Book"/>
                <a:cs typeface="LOREAL_PRO 2-Book"/>
              </a:rPr>
              <a:t>to</a:t>
            </a:r>
            <a:r>
              <a:rPr sz="900" spc="15" dirty="0">
                <a:latin typeface="LOREAL_PRO 2-Book"/>
                <a:cs typeface="LOREAL_PRO 2-Book"/>
              </a:rPr>
              <a:t> </a:t>
            </a:r>
            <a:r>
              <a:rPr sz="900" dirty="0">
                <a:latin typeface="LOREAL_PRO 2-Book"/>
                <a:cs typeface="LOREAL_PRO 2-Book"/>
              </a:rPr>
              <a:t>the</a:t>
            </a:r>
            <a:r>
              <a:rPr sz="900" spc="15" dirty="0">
                <a:latin typeface="LOREAL_PRO 2-Book"/>
                <a:cs typeface="LOREAL_PRO 2-Book"/>
              </a:rPr>
              <a:t> </a:t>
            </a:r>
            <a:r>
              <a:rPr sz="900" dirty="0">
                <a:latin typeface="LOREAL_PRO 2-Book"/>
                <a:cs typeface="LOREAL_PRO 2-Book"/>
              </a:rPr>
              <a:t>entire</a:t>
            </a:r>
            <a:r>
              <a:rPr sz="900" spc="15" dirty="0">
                <a:latin typeface="LOREAL_PRO 2-Book"/>
                <a:cs typeface="LOREAL_PRO 2-Book"/>
              </a:rPr>
              <a:t> </a:t>
            </a:r>
            <a:r>
              <a:rPr sz="900" dirty="0">
                <a:latin typeface="LOREAL_PRO 2-Book"/>
                <a:cs typeface="LOREAL_PRO 2-Book"/>
              </a:rPr>
              <a:t>team</a:t>
            </a:r>
            <a:r>
              <a:rPr sz="900" spc="5" dirty="0">
                <a:latin typeface="LOREAL_PRO 2-Book"/>
                <a:cs typeface="LOREAL_PRO 2-Book"/>
              </a:rPr>
              <a:t> </a:t>
            </a:r>
            <a:r>
              <a:rPr sz="900" dirty="0">
                <a:latin typeface="LOREAL_PRO 2-Book"/>
                <a:cs typeface="LOREAL_PRO 2-Book"/>
              </a:rPr>
              <a:t>-</a:t>
            </a:r>
            <a:r>
              <a:rPr sz="900" spc="15" dirty="0">
                <a:latin typeface="LOREAL_PRO 2-Book"/>
                <a:cs typeface="LOREAL_PRO 2-Book"/>
              </a:rPr>
              <a:t> </a:t>
            </a:r>
            <a:r>
              <a:rPr sz="900" dirty="0">
                <a:latin typeface="LOREAL_PRO 2-Book"/>
                <a:cs typeface="LOREAL_PRO 2-Book"/>
              </a:rPr>
              <a:t>regardless</a:t>
            </a:r>
            <a:r>
              <a:rPr sz="900" spc="15" dirty="0">
                <a:latin typeface="LOREAL_PRO 2-Book"/>
                <a:cs typeface="LOREAL_PRO 2-Book"/>
              </a:rPr>
              <a:t> </a:t>
            </a:r>
            <a:r>
              <a:rPr sz="900" dirty="0">
                <a:latin typeface="LOREAL_PRO 2-Book"/>
                <a:cs typeface="LOREAL_PRO 2-Book"/>
              </a:rPr>
              <a:t>if</a:t>
            </a:r>
            <a:r>
              <a:rPr sz="900" spc="10" dirty="0">
                <a:latin typeface="LOREAL_PRO 2-Book"/>
                <a:cs typeface="LOREAL_PRO 2-Book"/>
              </a:rPr>
              <a:t> </a:t>
            </a:r>
            <a:r>
              <a:rPr sz="900" dirty="0">
                <a:latin typeface="LOREAL_PRO 2-Book"/>
                <a:cs typeface="LOREAL_PRO 2-Book"/>
              </a:rPr>
              <a:t>you</a:t>
            </a:r>
            <a:r>
              <a:rPr sz="900" spc="15" dirty="0">
                <a:latin typeface="LOREAL_PRO 2-Book"/>
                <a:cs typeface="LOREAL_PRO 2-Book"/>
              </a:rPr>
              <a:t> </a:t>
            </a:r>
            <a:r>
              <a:rPr sz="900" spc="-25" dirty="0">
                <a:latin typeface="LOREAL_PRO 2-Book"/>
                <a:cs typeface="LOREAL_PRO 2-Book"/>
              </a:rPr>
              <a:t>use </a:t>
            </a:r>
            <a:r>
              <a:rPr sz="900" dirty="0">
                <a:latin typeface="LOREAL_PRO 2-Book"/>
                <a:cs typeface="LOREAL_PRO 2-Book"/>
              </a:rPr>
              <a:t>L'Oréal</a:t>
            </a:r>
            <a:r>
              <a:rPr sz="900" spc="10" dirty="0">
                <a:latin typeface="LOREAL_PRO 2-Book"/>
                <a:cs typeface="LOREAL_PRO 2-Book"/>
              </a:rPr>
              <a:t> </a:t>
            </a:r>
            <a:r>
              <a:rPr sz="900" dirty="0">
                <a:latin typeface="LOREAL_PRO 2-Book"/>
                <a:cs typeface="LOREAL_PRO 2-Book"/>
              </a:rPr>
              <a:t>Professionnel</a:t>
            </a:r>
            <a:r>
              <a:rPr sz="900" spc="15" dirty="0">
                <a:latin typeface="LOREAL_PRO 2-Book"/>
                <a:cs typeface="LOREAL_PRO 2-Book"/>
              </a:rPr>
              <a:t> </a:t>
            </a:r>
            <a:r>
              <a:rPr sz="900" dirty="0">
                <a:latin typeface="LOREAL_PRO 2-Book"/>
                <a:cs typeface="LOREAL_PRO 2-Book"/>
              </a:rPr>
              <a:t>in</a:t>
            </a:r>
            <a:r>
              <a:rPr sz="900" spc="10" dirty="0">
                <a:latin typeface="LOREAL_PRO 2-Book"/>
                <a:cs typeface="LOREAL_PRO 2-Book"/>
              </a:rPr>
              <a:t> </a:t>
            </a:r>
            <a:r>
              <a:rPr sz="900" dirty="0">
                <a:latin typeface="LOREAL_PRO 2-Book"/>
                <a:cs typeface="LOREAL_PRO 2-Book"/>
              </a:rPr>
              <a:t>your</a:t>
            </a:r>
            <a:r>
              <a:rPr sz="900" spc="10" dirty="0">
                <a:latin typeface="LOREAL_PRO 2-Book"/>
                <a:cs typeface="LOREAL_PRO 2-Book"/>
              </a:rPr>
              <a:t> </a:t>
            </a:r>
            <a:r>
              <a:rPr sz="900" spc="-10" dirty="0">
                <a:latin typeface="LOREAL_PRO 2-Book"/>
                <a:cs typeface="LOREAL_PRO 2-Book"/>
              </a:rPr>
              <a:t>business.</a:t>
            </a:r>
            <a:endParaRPr sz="900" dirty="0">
              <a:latin typeface="LOREAL_PRO 2-Book"/>
              <a:cs typeface="LOREAL_PRO 2-Book"/>
            </a:endParaRPr>
          </a:p>
        </p:txBody>
      </p:sp>
    </p:spTree>
    <p:extLst>
      <p:ext uri="{BB962C8B-B14F-4D97-AF65-F5344CB8AC3E}">
        <p14:creationId xmlns:p14="http://schemas.microsoft.com/office/powerpoint/2010/main" val="4206934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723F2-6AC2-385D-C8A5-B0B3230045D8}"/>
              </a:ext>
            </a:extLst>
          </p:cNvPr>
          <p:cNvSpPr/>
          <p:nvPr/>
        </p:nvSpPr>
        <p:spPr>
          <a:xfrm>
            <a:off x="5486400" y="0"/>
            <a:ext cx="6705600" cy="6858000"/>
          </a:xfrm>
          <a:prstGeom prst="rect">
            <a:avLst/>
          </a:prstGeom>
          <a:solidFill>
            <a:srgbClr val="DCCE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erson with curly hair and a hand on her chin&#10;&#10;Description automatically generated">
            <a:extLst>
              <a:ext uri="{FF2B5EF4-FFF2-40B4-BE49-F238E27FC236}">
                <a16:creationId xmlns:a16="http://schemas.microsoft.com/office/drawing/2014/main" id="{C1B04ED3-15EE-3BA2-FE30-C29FA2131C63}"/>
              </a:ext>
            </a:extLst>
          </p:cNvPr>
          <p:cNvPicPr>
            <a:picLocks noChangeAspect="1"/>
          </p:cNvPicPr>
          <p:nvPr/>
        </p:nvPicPr>
        <p:blipFill>
          <a:blip r:embed="rId2"/>
          <a:stretch>
            <a:fillRect/>
          </a:stretch>
        </p:blipFill>
        <p:spPr>
          <a:xfrm>
            <a:off x="0" y="0"/>
            <a:ext cx="5486400" cy="6858000"/>
          </a:xfrm>
          <a:prstGeom prst="rect">
            <a:avLst/>
          </a:prstGeom>
        </p:spPr>
      </p:pic>
      <p:sp>
        <p:nvSpPr>
          <p:cNvPr id="14" name="Sous-titre 2">
            <a:extLst>
              <a:ext uri="{FF2B5EF4-FFF2-40B4-BE49-F238E27FC236}">
                <a16:creationId xmlns:a16="http://schemas.microsoft.com/office/drawing/2014/main" id="{563C1242-6BB3-0A70-35B4-D05AD3ABF9C6}"/>
              </a:ext>
            </a:extLst>
          </p:cNvPr>
          <p:cNvSpPr txBox="1">
            <a:spLocks/>
          </p:cNvSpPr>
          <p:nvPr/>
        </p:nvSpPr>
        <p:spPr>
          <a:xfrm>
            <a:off x="6298044" y="831989"/>
            <a:ext cx="5082313" cy="3865601"/>
          </a:xfrm>
          <a:prstGeom prst="rect">
            <a:avLst/>
          </a:prstGeom>
        </p:spPr>
        <p:txBody>
          <a:bodyPr wrap="square">
            <a:noAutofit/>
          </a:bodyPr>
          <a:lstStyle>
            <a:defPPr>
              <a:defRPr lang="fr-FR"/>
            </a:defPPr>
            <a:lvl1pPr indent="0">
              <a:lnSpc>
                <a:spcPct val="100000"/>
              </a:lnSpc>
              <a:spcBef>
                <a:spcPts val="1000"/>
              </a:spcBef>
              <a:buFont typeface="Arial" panose="020B0604020202020204" pitchFamily="34" charset="0"/>
              <a:buNone/>
              <a:defRPr sz="2000">
                <a:latin typeface="Helvetica Neue Thin" panose="020B0403020202020204" pitchFamily="34" charset="0"/>
                <a:ea typeface="Helvetica Neue Thin" panose="020B0403020202020204" pitchFamily="34" charset="0"/>
              </a:defRPr>
            </a:lvl1pPr>
            <a:lvl2pPr indent="0" algn="ctr">
              <a:lnSpc>
                <a:spcPct val="90000"/>
              </a:lnSpc>
              <a:spcBef>
                <a:spcPts val="500"/>
              </a:spcBef>
              <a:buFont typeface="Arial" panose="020B0604020202020204" pitchFamily="34" charset="0"/>
              <a:buNone/>
              <a:defRPr sz="2000">
                <a:latin typeface="LOREAL Essentielle" pitchFamily="2" charset="77"/>
              </a:defRPr>
            </a:lvl2pPr>
            <a:lvl3pPr indent="0" algn="ctr">
              <a:lnSpc>
                <a:spcPct val="90000"/>
              </a:lnSpc>
              <a:spcBef>
                <a:spcPts val="500"/>
              </a:spcBef>
              <a:buFont typeface="Arial" panose="020B0604020202020204" pitchFamily="34" charset="0"/>
              <a:buNone/>
              <a:defRPr>
                <a:latin typeface="LOREAL Essentielle" pitchFamily="2" charset="77"/>
              </a:defRPr>
            </a:lvl3pPr>
            <a:lvl4pPr indent="0" algn="ctr">
              <a:lnSpc>
                <a:spcPct val="90000"/>
              </a:lnSpc>
              <a:spcBef>
                <a:spcPts val="500"/>
              </a:spcBef>
              <a:buFont typeface="Arial" panose="020B0604020202020204" pitchFamily="34" charset="0"/>
              <a:buNone/>
              <a:defRPr sz="1600">
                <a:latin typeface="LOREAL Essentielle" pitchFamily="2" charset="77"/>
              </a:defRPr>
            </a:lvl4pPr>
            <a:lvl5pPr indent="0" algn="ctr">
              <a:lnSpc>
                <a:spcPct val="90000"/>
              </a:lnSpc>
              <a:spcBef>
                <a:spcPts val="500"/>
              </a:spcBef>
              <a:buFont typeface="Arial" panose="020B0604020202020204" pitchFamily="34" charset="0"/>
              <a:buNone/>
              <a:defRPr sz="1600">
                <a:latin typeface="LOREAL Essentielle" pitchFamily="2" charset="77"/>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ctr">
              <a:spcBef>
                <a:spcPts val="0"/>
              </a:spcBef>
            </a:pPr>
            <a:r>
              <a:rPr lang="en-US" sz="1800" dirty="0">
                <a:solidFill>
                  <a:schemeClr val="bg1"/>
                </a:solidFill>
                <a:latin typeface="Sofia Pro Black" panose="020B0000000000000000" pitchFamily="34" charset="0"/>
              </a:rPr>
              <a:t>Our formulas are specifically and delicately balanced with ingredients that strengthen and quench coils, curls and waves with the right level of moisture. As the experts in texture, we understand that strength is equally as important as moisture, giving textured hair the healthiest foundation for style transformations, without compromise.</a:t>
            </a:r>
          </a:p>
          <a:p>
            <a:pPr algn="ctr">
              <a:spcBef>
                <a:spcPts val="0"/>
              </a:spcBef>
            </a:pPr>
            <a:endParaRPr lang="en-US" sz="1800" dirty="0">
              <a:solidFill>
                <a:schemeClr val="bg1"/>
              </a:solidFill>
              <a:latin typeface="Sofia Pro Black" panose="020B0000000000000000" pitchFamily="34" charset="0"/>
            </a:endParaRPr>
          </a:p>
          <a:p>
            <a:pPr algn="ctr">
              <a:spcBef>
                <a:spcPts val="0"/>
              </a:spcBef>
            </a:pPr>
            <a:r>
              <a:rPr lang="en-US" sz="1800" dirty="0">
                <a:solidFill>
                  <a:schemeClr val="bg1"/>
                </a:solidFill>
                <a:latin typeface="Sofia Pro Black" panose="020B0000000000000000" pitchFamily="34" charset="0"/>
              </a:rPr>
              <a:t>Because of this, whether your clients want to wig it, sleek it, braid it, twist it, wash ‘n’ go it or freestyle it, we’ve got you covered.</a:t>
            </a:r>
          </a:p>
        </p:txBody>
      </p:sp>
      <p:grpSp>
        <p:nvGrpSpPr>
          <p:cNvPr id="15" name="Group 14">
            <a:extLst>
              <a:ext uri="{FF2B5EF4-FFF2-40B4-BE49-F238E27FC236}">
                <a16:creationId xmlns:a16="http://schemas.microsoft.com/office/drawing/2014/main" id="{DEC05D7D-FED5-E5C8-65E6-B9E53C562D11}"/>
              </a:ext>
            </a:extLst>
          </p:cNvPr>
          <p:cNvGrpSpPr/>
          <p:nvPr/>
        </p:nvGrpSpPr>
        <p:grpSpPr>
          <a:xfrm>
            <a:off x="6096000" y="5453159"/>
            <a:ext cx="5676037" cy="885645"/>
            <a:chOff x="6305981" y="5529897"/>
            <a:chExt cx="5676037" cy="885645"/>
          </a:xfrm>
        </p:grpSpPr>
        <p:sp>
          <p:nvSpPr>
            <p:cNvPr id="16" name="object 6">
              <a:extLst>
                <a:ext uri="{FF2B5EF4-FFF2-40B4-BE49-F238E27FC236}">
                  <a16:creationId xmlns:a16="http://schemas.microsoft.com/office/drawing/2014/main" id="{B2933034-AEB8-9762-3FB7-CFC03F982921}"/>
                </a:ext>
              </a:extLst>
            </p:cNvPr>
            <p:cNvSpPr txBox="1"/>
            <p:nvPr/>
          </p:nvSpPr>
          <p:spPr>
            <a:xfrm>
              <a:off x="7236498" y="6127252"/>
              <a:ext cx="1052830" cy="288290"/>
            </a:xfrm>
            <a:prstGeom prst="rect">
              <a:avLst/>
            </a:prstGeom>
          </p:spPr>
          <p:txBody>
            <a:bodyPr vert="horz" wrap="square" lIns="0" tIns="26034" rIns="0" bIns="0" rtlCol="0">
              <a:spAutoFit/>
            </a:bodyPr>
            <a:lstStyle/>
            <a:p>
              <a:pPr marL="12700" marR="5080" indent="137795">
                <a:lnSpc>
                  <a:spcPts val="990"/>
                </a:lnSpc>
                <a:spcBef>
                  <a:spcPts val="204"/>
                </a:spcBef>
              </a:pPr>
              <a:r>
                <a:rPr sz="900" spc="-100" dirty="0">
                  <a:solidFill>
                    <a:srgbClr val="663025"/>
                  </a:solidFill>
                  <a:latin typeface="Arial Black"/>
                  <a:cs typeface="Arial Black"/>
                </a:rPr>
                <a:t>DESIGNED</a:t>
              </a:r>
              <a:r>
                <a:rPr sz="900" spc="-15" dirty="0">
                  <a:solidFill>
                    <a:srgbClr val="663025"/>
                  </a:solidFill>
                  <a:latin typeface="Arial Black"/>
                  <a:cs typeface="Arial Black"/>
                </a:rPr>
                <a:t> </a:t>
              </a:r>
              <a:r>
                <a:rPr sz="900" spc="-25" dirty="0">
                  <a:solidFill>
                    <a:srgbClr val="663025"/>
                  </a:solidFill>
                  <a:latin typeface="Arial Black"/>
                  <a:cs typeface="Arial Black"/>
                </a:rPr>
                <a:t>BY </a:t>
              </a:r>
              <a:r>
                <a:rPr sz="900" spc="-125" dirty="0">
                  <a:solidFill>
                    <a:srgbClr val="663025"/>
                  </a:solidFill>
                  <a:latin typeface="Arial Black"/>
                  <a:cs typeface="Arial Black"/>
                </a:rPr>
                <a:t>TEXTURE</a:t>
              </a:r>
              <a:r>
                <a:rPr sz="900" spc="-55" dirty="0">
                  <a:solidFill>
                    <a:srgbClr val="663025"/>
                  </a:solidFill>
                  <a:latin typeface="Arial Black"/>
                  <a:cs typeface="Arial Black"/>
                </a:rPr>
                <a:t> </a:t>
              </a:r>
              <a:r>
                <a:rPr sz="900" spc="-110" dirty="0">
                  <a:solidFill>
                    <a:srgbClr val="663025"/>
                  </a:solidFill>
                  <a:latin typeface="Arial Black"/>
                  <a:cs typeface="Arial Black"/>
                </a:rPr>
                <a:t>EXPERTS</a:t>
              </a:r>
              <a:endParaRPr sz="900">
                <a:latin typeface="Arial Black"/>
                <a:cs typeface="Arial Black"/>
              </a:endParaRPr>
            </a:p>
          </p:txBody>
        </p:sp>
        <p:sp>
          <p:nvSpPr>
            <p:cNvPr id="17" name="object 7">
              <a:extLst>
                <a:ext uri="{FF2B5EF4-FFF2-40B4-BE49-F238E27FC236}">
                  <a16:creationId xmlns:a16="http://schemas.microsoft.com/office/drawing/2014/main" id="{96AF27B3-4B0F-DD14-582F-D09DCFBAA7E7}"/>
                </a:ext>
              </a:extLst>
            </p:cNvPr>
            <p:cNvSpPr txBox="1"/>
            <p:nvPr/>
          </p:nvSpPr>
          <p:spPr>
            <a:xfrm>
              <a:off x="8593924" y="6127252"/>
              <a:ext cx="774700" cy="288290"/>
            </a:xfrm>
            <a:prstGeom prst="rect">
              <a:avLst/>
            </a:prstGeom>
          </p:spPr>
          <p:txBody>
            <a:bodyPr vert="horz" wrap="square" lIns="0" tIns="26034" rIns="0" bIns="0" rtlCol="0">
              <a:spAutoFit/>
            </a:bodyPr>
            <a:lstStyle/>
            <a:p>
              <a:pPr marL="12700" marR="5080" indent="238125">
                <a:lnSpc>
                  <a:spcPts val="990"/>
                </a:lnSpc>
                <a:spcBef>
                  <a:spcPts val="204"/>
                </a:spcBef>
              </a:pPr>
              <a:r>
                <a:rPr sz="900" spc="-20" dirty="0">
                  <a:solidFill>
                    <a:srgbClr val="663025"/>
                  </a:solidFill>
                  <a:latin typeface="Arial Black"/>
                  <a:cs typeface="Arial Black"/>
                </a:rPr>
                <a:t>KIND </a:t>
              </a:r>
              <a:r>
                <a:rPr sz="900" spc="-105" dirty="0">
                  <a:solidFill>
                    <a:srgbClr val="663025"/>
                  </a:solidFill>
                  <a:latin typeface="Arial Black"/>
                  <a:cs typeface="Arial Black"/>
                </a:rPr>
                <a:t>INGREDIENTS</a:t>
              </a:r>
              <a:endParaRPr sz="900">
                <a:latin typeface="Arial Black"/>
                <a:cs typeface="Arial Black"/>
              </a:endParaRPr>
            </a:p>
          </p:txBody>
        </p:sp>
        <p:sp>
          <p:nvSpPr>
            <p:cNvPr id="18" name="object 8">
              <a:extLst>
                <a:ext uri="{FF2B5EF4-FFF2-40B4-BE49-F238E27FC236}">
                  <a16:creationId xmlns:a16="http://schemas.microsoft.com/office/drawing/2014/main" id="{FA470480-3C9E-5826-DB24-94E0A9991E70}"/>
                </a:ext>
              </a:extLst>
            </p:cNvPr>
            <p:cNvSpPr txBox="1"/>
            <p:nvPr/>
          </p:nvSpPr>
          <p:spPr>
            <a:xfrm>
              <a:off x="9764242" y="6127252"/>
              <a:ext cx="1009015" cy="288290"/>
            </a:xfrm>
            <a:prstGeom prst="rect">
              <a:avLst/>
            </a:prstGeom>
          </p:spPr>
          <p:txBody>
            <a:bodyPr vert="horz" wrap="square" lIns="0" tIns="26034" rIns="0" bIns="0" rtlCol="0">
              <a:spAutoFit/>
            </a:bodyPr>
            <a:lstStyle/>
            <a:p>
              <a:pPr marL="110489" marR="5080" indent="-98425">
                <a:lnSpc>
                  <a:spcPts val="990"/>
                </a:lnSpc>
                <a:spcBef>
                  <a:spcPts val="204"/>
                </a:spcBef>
              </a:pPr>
              <a:r>
                <a:rPr sz="900" spc="-105" dirty="0">
                  <a:solidFill>
                    <a:srgbClr val="663025"/>
                  </a:solidFill>
                  <a:latin typeface="Arial Black"/>
                  <a:cs typeface="Arial Black"/>
                </a:rPr>
                <a:t>UNLIMITED</a:t>
              </a:r>
              <a:r>
                <a:rPr sz="900" spc="-20" dirty="0">
                  <a:solidFill>
                    <a:srgbClr val="663025"/>
                  </a:solidFill>
                  <a:latin typeface="Arial Black"/>
                  <a:cs typeface="Arial Black"/>
                </a:rPr>
                <a:t> </a:t>
              </a:r>
              <a:r>
                <a:rPr sz="900" spc="-114" dirty="0">
                  <a:solidFill>
                    <a:srgbClr val="663025"/>
                  </a:solidFill>
                  <a:latin typeface="Arial Black"/>
                  <a:cs typeface="Arial Black"/>
                </a:rPr>
                <a:t>STYLE</a:t>
              </a:r>
              <a:r>
                <a:rPr sz="900" spc="-40" dirty="0">
                  <a:solidFill>
                    <a:srgbClr val="663025"/>
                  </a:solidFill>
                  <a:latin typeface="Arial Black"/>
                  <a:cs typeface="Arial Black"/>
                </a:rPr>
                <a:t> POSSIBILITIES</a:t>
              </a:r>
              <a:endParaRPr sz="900">
                <a:latin typeface="Arial Black"/>
                <a:cs typeface="Arial Black"/>
              </a:endParaRPr>
            </a:p>
          </p:txBody>
        </p:sp>
        <p:sp>
          <p:nvSpPr>
            <p:cNvPr id="19" name="object 9">
              <a:extLst>
                <a:ext uri="{FF2B5EF4-FFF2-40B4-BE49-F238E27FC236}">
                  <a16:creationId xmlns:a16="http://schemas.microsoft.com/office/drawing/2014/main" id="{CD3AA9B4-9C04-A4E1-95C9-141922EB1AB3}"/>
                </a:ext>
              </a:extLst>
            </p:cNvPr>
            <p:cNvSpPr txBox="1"/>
            <p:nvPr/>
          </p:nvSpPr>
          <p:spPr>
            <a:xfrm>
              <a:off x="6305981" y="6127252"/>
              <a:ext cx="547370" cy="162560"/>
            </a:xfrm>
            <a:prstGeom prst="rect">
              <a:avLst/>
            </a:prstGeom>
          </p:spPr>
          <p:txBody>
            <a:bodyPr vert="horz" wrap="square" lIns="0" tIns="12700" rIns="0" bIns="0" rtlCol="0">
              <a:spAutoFit/>
            </a:bodyPr>
            <a:lstStyle/>
            <a:p>
              <a:pPr marL="12700">
                <a:lnSpc>
                  <a:spcPct val="100000"/>
                </a:lnSpc>
                <a:spcBef>
                  <a:spcPts val="100"/>
                </a:spcBef>
              </a:pPr>
              <a:r>
                <a:rPr sz="900" spc="-100" dirty="0">
                  <a:solidFill>
                    <a:srgbClr val="663025"/>
                  </a:solidFill>
                  <a:latin typeface="Arial Black"/>
                  <a:cs typeface="Arial Black"/>
                </a:rPr>
                <a:t>BALANCE</a:t>
              </a:r>
              <a:endParaRPr sz="900" dirty="0">
                <a:latin typeface="Arial Black"/>
                <a:cs typeface="Arial Black"/>
              </a:endParaRPr>
            </a:p>
          </p:txBody>
        </p:sp>
        <p:sp>
          <p:nvSpPr>
            <p:cNvPr id="20" name="object 10">
              <a:extLst>
                <a:ext uri="{FF2B5EF4-FFF2-40B4-BE49-F238E27FC236}">
                  <a16:creationId xmlns:a16="http://schemas.microsoft.com/office/drawing/2014/main" id="{3D2FEF01-6748-3A37-302C-2854932B0CA4}"/>
                </a:ext>
              </a:extLst>
            </p:cNvPr>
            <p:cNvSpPr txBox="1"/>
            <p:nvPr/>
          </p:nvSpPr>
          <p:spPr>
            <a:xfrm>
              <a:off x="11083493" y="6127252"/>
              <a:ext cx="898525" cy="162560"/>
            </a:xfrm>
            <a:prstGeom prst="rect">
              <a:avLst/>
            </a:prstGeom>
          </p:spPr>
          <p:txBody>
            <a:bodyPr vert="horz" wrap="square" lIns="0" tIns="12700" rIns="0" bIns="0" rtlCol="0">
              <a:spAutoFit/>
            </a:bodyPr>
            <a:lstStyle/>
            <a:p>
              <a:pPr marL="12700">
                <a:lnSpc>
                  <a:spcPct val="100000"/>
                </a:lnSpc>
                <a:spcBef>
                  <a:spcPts val="100"/>
                </a:spcBef>
              </a:pPr>
              <a:r>
                <a:rPr sz="900" spc="-100" dirty="0">
                  <a:solidFill>
                    <a:srgbClr val="663025"/>
                  </a:solidFill>
                  <a:latin typeface="Arial Black"/>
                  <a:cs typeface="Arial Black"/>
                </a:rPr>
                <a:t>#TEXTURELOVE</a:t>
              </a:r>
              <a:endParaRPr sz="900">
                <a:latin typeface="Arial Black"/>
                <a:cs typeface="Arial Black"/>
              </a:endParaRPr>
            </a:p>
          </p:txBody>
        </p:sp>
        <p:sp>
          <p:nvSpPr>
            <p:cNvPr id="21" name="object 12">
              <a:extLst>
                <a:ext uri="{FF2B5EF4-FFF2-40B4-BE49-F238E27FC236}">
                  <a16:creationId xmlns:a16="http://schemas.microsoft.com/office/drawing/2014/main" id="{B71A20E9-ABA6-4423-C812-D39D292F808F}"/>
                </a:ext>
              </a:extLst>
            </p:cNvPr>
            <p:cNvSpPr/>
            <p:nvPr/>
          </p:nvSpPr>
          <p:spPr>
            <a:xfrm>
              <a:off x="7562952" y="5564334"/>
              <a:ext cx="398780" cy="458470"/>
            </a:xfrm>
            <a:custGeom>
              <a:avLst/>
              <a:gdLst/>
              <a:ahLst/>
              <a:cxnLst/>
              <a:rect l="l" t="t" r="r" b="b"/>
              <a:pathLst>
                <a:path w="398779" h="458470">
                  <a:moveTo>
                    <a:pt x="254921" y="0"/>
                  </a:moveTo>
                  <a:lnTo>
                    <a:pt x="143453" y="0"/>
                  </a:lnTo>
                  <a:lnTo>
                    <a:pt x="128488" y="3184"/>
                  </a:lnTo>
                  <a:lnTo>
                    <a:pt x="116232" y="11855"/>
                  </a:lnTo>
                  <a:lnTo>
                    <a:pt x="107950" y="24688"/>
                  </a:lnTo>
                  <a:lnTo>
                    <a:pt x="104908" y="40360"/>
                  </a:lnTo>
                  <a:lnTo>
                    <a:pt x="104985" y="47409"/>
                  </a:lnTo>
                  <a:lnTo>
                    <a:pt x="105442" y="51638"/>
                  </a:lnTo>
                  <a:lnTo>
                    <a:pt x="106801" y="56870"/>
                  </a:lnTo>
                  <a:lnTo>
                    <a:pt x="141675" y="193014"/>
                  </a:lnTo>
                  <a:lnTo>
                    <a:pt x="256699" y="193014"/>
                  </a:lnTo>
                  <a:lnTo>
                    <a:pt x="291573" y="56870"/>
                  </a:lnTo>
                  <a:lnTo>
                    <a:pt x="292932" y="51638"/>
                  </a:lnTo>
                  <a:lnTo>
                    <a:pt x="293389" y="47409"/>
                  </a:lnTo>
                  <a:lnTo>
                    <a:pt x="293478" y="40360"/>
                  </a:lnTo>
                  <a:lnTo>
                    <a:pt x="290436" y="24688"/>
                  </a:lnTo>
                  <a:lnTo>
                    <a:pt x="282153" y="11855"/>
                  </a:lnTo>
                  <a:lnTo>
                    <a:pt x="269893" y="3184"/>
                  </a:lnTo>
                  <a:lnTo>
                    <a:pt x="254921" y="0"/>
                  </a:lnTo>
                  <a:close/>
                </a:path>
                <a:path w="398779" h="458470">
                  <a:moveTo>
                    <a:pt x="199193" y="421538"/>
                  </a:moveTo>
                  <a:lnTo>
                    <a:pt x="173706" y="424159"/>
                  </a:lnTo>
                  <a:lnTo>
                    <a:pt x="150670" y="431576"/>
                  </a:lnTo>
                  <a:lnTo>
                    <a:pt x="130924" y="443114"/>
                  </a:lnTo>
                  <a:lnTo>
                    <a:pt x="115310" y="458101"/>
                  </a:lnTo>
                  <a:lnTo>
                    <a:pt x="283064" y="458101"/>
                  </a:lnTo>
                  <a:lnTo>
                    <a:pt x="267455" y="443114"/>
                  </a:lnTo>
                  <a:lnTo>
                    <a:pt x="247710" y="431576"/>
                  </a:lnTo>
                  <a:lnTo>
                    <a:pt x="224675" y="424159"/>
                  </a:lnTo>
                  <a:lnTo>
                    <a:pt x="199193" y="421538"/>
                  </a:lnTo>
                  <a:close/>
                </a:path>
                <a:path w="398779" h="458470">
                  <a:moveTo>
                    <a:pt x="301974" y="208737"/>
                  </a:moveTo>
                  <a:lnTo>
                    <a:pt x="96399" y="208737"/>
                  </a:lnTo>
                  <a:lnTo>
                    <a:pt x="80718" y="211923"/>
                  </a:lnTo>
                  <a:lnTo>
                    <a:pt x="67877" y="220600"/>
                  </a:lnTo>
                  <a:lnTo>
                    <a:pt x="59200" y="233442"/>
                  </a:lnTo>
                  <a:lnTo>
                    <a:pt x="56013" y="249123"/>
                  </a:lnTo>
                  <a:lnTo>
                    <a:pt x="59200" y="264804"/>
                  </a:lnTo>
                  <a:lnTo>
                    <a:pt x="67877" y="277645"/>
                  </a:lnTo>
                  <a:lnTo>
                    <a:pt x="80718" y="286322"/>
                  </a:lnTo>
                  <a:lnTo>
                    <a:pt x="96399" y="289509"/>
                  </a:lnTo>
                  <a:lnTo>
                    <a:pt x="301974" y="289509"/>
                  </a:lnTo>
                  <a:lnTo>
                    <a:pt x="317655" y="286322"/>
                  </a:lnTo>
                  <a:lnTo>
                    <a:pt x="330497" y="277645"/>
                  </a:lnTo>
                  <a:lnTo>
                    <a:pt x="339174" y="264804"/>
                  </a:lnTo>
                  <a:lnTo>
                    <a:pt x="342360" y="249123"/>
                  </a:lnTo>
                  <a:lnTo>
                    <a:pt x="339174" y="233442"/>
                  </a:lnTo>
                  <a:lnTo>
                    <a:pt x="330497" y="220600"/>
                  </a:lnTo>
                  <a:lnTo>
                    <a:pt x="317655" y="211923"/>
                  </a:lnTo>
                  <a:lnTo>
                    <a:pt x="301974" y="208737"/>
                  </a:lnTo>
                  <a:close/>
                </a:path>
                <a:path w="398779" h="458470">
                  <a:moveTo>
                    <a:pt x="24378" y="111036"/>
                  </a:moveTo>
                  <a:lnTo>
                    <a:pt x="15907" y="111036"/>
                  </a:lnTo>
                  <a:lnTo>
                    <a:pt x="13938" y="111391"/>
                  </a:lnTo>
                  <a:lnTo>
                    <a:pt x="10420" y="112737"/>
                  </a:lnTo>
                  <a:lnTo>
                    <a:pt x="4972" y="116202"/>
                  </a:lnTo>
                  <a:lnTo>
                    <a:pt x="1399" y="121305"/>
                  </a:lnTo>
                  <a:lnTo>
                    <a:pt x="0" y="127373"/>
                  </a:lnTo>
                  <a:lnTo>
                    <a:pt x="1073" y="133731"/>
                  </a:lnTo>
                  <a:lnTo>
                    <a:pt x="30893" y="211429"/>
                  </a:lnTo>
                  <a:lnTo>
                    <a:pt x="37052" y="215392"/>
                  </a:lnTo>
                  <a:lnTo>
                    <a:pt x="45523" y="215392"/>
                  </a:lnTo>
                  <a:lnTo>
                    <a:pt x="61436" y="199061"/>
                  </a:lnTo>
                  <a:lnTo>
                    <a:pt x="60357" y="192697"/>
                  </a:lnTo>
                  <a:lnTo>
                    <a:pt x="30537" y="115011"/>
                  </a:lnTo>
                  <a:lnTo>
                    <a:pt x="24378" y="111036"/>
                  </a:lnTo>
                  <a:close/>
                </a:path>
                <a:path w="398779" h="458470">
                  <a:moveTo>
                    <a:pt x="382467" y="111036"/>
                  </a:moveTo>
                  <a:lnTo>
                    <a:pt x="373996" y="111036"/>
                  </a:lnTo>
                  <a:lnTo>
                    <a:pt x="367837" y="115011"/>
                  </a:lnTo>
                  <a:lnTo>
                    <a:pt x="338017" y="192697"/>
                  </a:lnTo>
                  <a:lnTo>
                    <a:pt x="336943" y="199061"/>
                  </a:lnTo>
                  <a:lnTo>
                    <a:pt x="338342" y="205131"/>
                  </a:lnTo>
                  <a:lnTo>
                    <a:pt x="341916" y="210233"/>
                  </a:lnTo>
                  <a:lnTo>
                    <a:pt x="347364" y="213690"/>
                  </a:lnTo>
                  <a:lnTo>
                    <a:pt x="350882" y="215049"/>
                  </a:lnTo>
                  <a:lnTo>
                    <a:pt x="352851" y="215392"/>
                  </a:lnTo>
                  <a:lnTo>
                    <a:pt x="361321" y="215392"/>
                  </a:lnTo>
                  <a:lnTo>
                    <a:pt x="367481" y="211429"/>
                  </a:lnTo>
                  <a:lnTo>
                    <a:pt x="397301" y="133731"/>
                  </a:lnTo>
                  <a:lnTo>
                    <a:pt x="398380" y="127373"/>
                  </a:lnTo>
                  <a:lnTo>
                    <a:pt x="396981" y="121305"/>
                  </a:lnTo>
                  <a:lnTo>
                    <a:pt x="393409" y="116202"/>
                  </a:lnTo>
                  <a:lnTo>
                    <a:pt x="387966" y="112737"/>
                  </a:lnTo>
                  <a:lnTo>
                    <a:pt x="384435" y="111391"/>
                  </a:lnTo>
                  <a:lnTo>
                    <a:pt x="382467" y="111036"/>
                  </a:lnTo>
                  <a:close/>
                </a:path>
              </a:pathLst>
            </a:custGeom>
            <a:solidFill>
              <a:srgbClr val="FFD990"/>
            </a:solidFill>
          </p:spPr>
          <p:txBody>
            <a:bodyPr wrap="square" lIns="0" tIns="0" rIns="0" bIns="0" rtlCol="0"/>
            <a:lstStyle/>
            <a:p>
              <a:endParaRPr/>
            </a:p>
          </p:txBody>
        </p:sp>
        <p:sp>
          <p:nvSpPr>
            <p:cNvPr id="22" name="object 13">
              <a:extLst>
                <a:ext uri="{FF2B5EF4-FFF2-40B4-BE49-F238E27FC236}">
                  <a16:creationId xmlns:a16="http://schemas.microsoft.com/office/drawing/2014/main" id="{E91176A4-EB9C-AE8B-C085-C935B82C365E}"/>
                </a:ext>
              </a:extLst>
            </p:cNvPr>
            <p:cNvSpPr/>
            <p:nvPr/>
          </p:nvSpPr>
          <p:spPr>
            <a:xfrm>
              <a:off x="7547169" y="5548538"/>
              <a:ext cx="430530" cy="490220"/>
            </a:xfrm>
            <a:custGeom>
              <a:avLst/>
              <a:gdLst/>
              <a:ahLst/>
              <a:cxnLst/>
              <a:rect l="l" t="t" r="r" b="b"/>
              <a:pathLst>
                <a:path w="430529" h="490220">
                  <a:moveTo>
                    <a:pt x="345814" y="473900"/>
                  </a:moveTo>
                  <a:lnTo>
                    <a:pt x="84130" y="473900"/>
                  </a:lnTo>
                  <a:lnTo>
                    <a:pt x="80587" y="477431"/>
                  </a:lnTo>
                  <a:lnTo>
                    <a:pt x="80587" y="486156"/>
                  </a:lnTo>
                  <a:lnTo>
                    <a:pt x="84130" y="489699"/>
                  </a:lnTo>
                  <a:lnTo>
                    <a:pt x="345814" y="489699"/>
                  </a:lnTo>
                  <a:lnTo>
                    <a:pt x="349357" y="486156"/>
                  </a:lnTo>
                  <a:lnTo>
                    <a:pt x="349357" y="477431"/>
                  </a:lnTo>
                  <a:lnTo>
                    <a:pt x="345814" y="473900"/>
                  </a:lnTo>
                  <a:close/>
                </a:path>
                <a:path w="430529" h="490220">
                  <a:moveTo>
                    <a:pt x="196309" y="321106"/>
                  </a:moveTo>
                  <a:lnTo>
                    <a:pt x="180523" y="321106"/>
                  </a:lnTo>
                  <a:lnTo>
                    <a:pt x="180523" y="425831"/>
                  </a:lnTo>
                  <a:lnTo>
                    <a:pt x="168035" y="429689"/>
                  </a:lnTo>
                  <a:lnTo>
                    <a:pt x="128024" y="454014"/>
                  </a:lnTo>
                  <a:lnTo>
                    <a:pt x="111829" y="473900"/>
                  </a:lnTo>
                  <a:lnTo>
                    <a:pt x="131095" y="473900"/>
                  </a:lnTo>
                  <a:lnTo>
                    <a:pt x="146709" y="458913"/>
                  </a:lnTo>
                  <a:lnTo>
                    <a:pt x="166455" y="447374"/>
                  </a:lnTo>
                  <a:lnTo>
                    <a:pt x="189491" y="439958"/>
                  </a:lnTo>
                  <a:lnTo>
                    <a:pt x="214978" y="437337"/>
                  </a:lnTo>
                  <a:lnTo>
                    <a:pt x="278516" y="437337"/>
                  </a:lnTo>
                  <a:lnTo>
                    <a:pt x="274516" y="435089"/>
                  </a:lnTo>
                  <a:lnTo>
                    <a:pt x="263093" y="430127"/>
                  </a:lnTo>
                  <a:lnTo>
                    <a:pt x="251072" y="426262"/>
                  </a:lnTo>
                  <a:lnTo>
                    <a:pt x="251072" y="422998"/>
                  </a:lnTo>
                  <a:lnTo>
                    <a:pt x="235286" y="422998"/>
                  </a:lnTo>
                  <a:lnTo>
                    <a:pt x="233780" y="422783"/>
                  </a:lnTo>
                  <a:lnTo>
                    <a:pt x="196309" y="422783"/>
                  </a:lnTo>
                  <a:lnTo>
                    <a:pt x="196309" y="321106"/>
                  </a:lnTo>
                  <a:close/>
                </a:path>
                <a:path w="430529" h="490220">
                  <a:moveTo>
                    <a:pt x="278516" y="437337"/>
                  </a:moveTo>
                  <a:lnTo>
                    <a:pt x="214978" y="437337"/>
                  </a:lnTo>
                  <a:lnTo>
                    <a:pt x="240458" y="439958"/>
                  </a:lnTo>
                  <a:lnTo>
                    <a:pt x="263491" y="447374"/>
                  </a:lnTo>
                  <a:lnTo>
                    <a:pt x="283235" y="458913"/>
                  </a:lnTo>
                  <a:lnTo>
                    <a:pt x="298849" y="473900"/>
                  </a:lnTo>
                  <a:lnTo>
                    <a:pt x="318115" y="473900"/>
                  </a:lnTo>
                  <a:lnTo>
                    <a:pt x="285244" y="441118"/>
                  </a:lnTo>
                  <a:lnTo>
                    <a:pt x="278516" y="437337"/>
                  </a:lnTo>
                  <a:close/>
                </a:path>
                <a:path w="430529" h="490220">
                  <a:moveTo>
                    <a:pt x="251072" y="321106"/>
                  </a:moveTo>
                  <a:lnTo>
                    <a:pt x="235286" y="321106"/>
                  </a:lnTo>
                  <a:lnTo>
                    <a:pt x="235286" y="422998"/>
                  </a:lnTo>
                  <a:lnTo>
                    <a:pt x="251072" y="422998"/>
                  </a:lnTo>
                  <a:lnTo>
                    <a:pt x="251072" y="321106"/>
                  </a:lnTo>
                  <a:close/>
                </a:path>
                <a:path w="430529" h="490220">
                  <a:moveTo>
                    <a:pt x="221849" y="421538"/>
                  </a:moveTo>
                  <a:lnTo>
                    <a:pt x="208666" y="421538"/>
                  </a:lnTo>
                  <a:lnTo>
                    <a:pt x="202431" y="421970"/>
                  </a:lnTo>
                  <a:lnTo>
                    <a:pt x="196309" y="422783"/>
                  </a:lnTo>
                  <a:lnTo>
                    <a:pt x="233780" y="422783"/>
                  </a:lnTo>
                  <a:lnTo>
                    <a:pt x="228644" y="422046"/>
                  </a:lnTo>
                  <a:lnTo>
                    <a:pt x="221849" y="421538"/>
                  </a:lnTo>
                  <a:close/>
                </a:path>
                <a:path w="430529" h="490220">
                  <a:moveTo>
                    <a:pt x="40049" y="111036"/>
                  </a:moveTo>
                  <a:lnTo>
                    <a:pt x="29698" y="111036"/>
                  </a:lnTo>
                  <a:lnTo>
                    <a:pt x="25837" y="111760"/>
                  </a:lnTo>
                  <a:lnTo>
                    <a:pt x="20541" y="113792"/>
                  </a:lnTo>
                  <a:lnTo>
                    <a:pt x="9811" y="120609"/>
                  </a:lnTo>
                  <a:lnTo>
                    <a:pt x="2770" y="130670"/>
                  </a:lnTo>
                  <a:lnTo>
                    <a:pt x="0" y="142654"/>
                  </a:lnTo>
                  <a:lnTo>
                    <a:pt x="2114" y="155194"/>
                  </a:lnTo>
                  <a:lnTo>
                    <a:pt x="31819" y="232587"/>
                  </a:lnTo>
                  <a:lnTo>
                    <a:pt x="58933" y="246976"/>
                  </a:lnTo>
                  <a:lnTo>
                    <a:pt x="57003" y="252691"/>
                  </a:lnTo>
                  <a:lnTo>
                    <a:pt x="56000" y="258724"/>
                  </a:lnTo>
                  <a:lnTo>
                    <a:pt x="56000" y="264922"/>
                  </a:lnTo>
                  <a:lnTo>
                    <a:pt x="72497" y="304609"/>
                  </a:lnTo>
                  <a:lnTo>
                    <a:pt x="112185" y="321106"/>
                  </a:lnTo>
                  <a:lnTo>
                    <a:pt x="317759" y="321106"/>
                  </a:lnTo>
                  <a:lnTo>
                    <a:pt x="328777" y="320025"/>
                  </a:lnTo>
                  <a:lnTo>
                    <a:pt x="339227" y="316849"/>
                  </a:lnTo>
                  <a:lnTo>
                    <a:pt x="348865" y="311677"/>
                  </a:lnTo>
                  <a:lnTo>
                    <a:pt x="356599" y="305308"/>
                  </a:lnTo>
                  <a:lnTo>
                    <a:pt x="112185" y="305308"/>
                  </a:lnTo>
                  <a:lnTo>
                    <a:pt x="96503" y="302121"/>
                  </a:lnTo>
                  <a:lnTo>
                    <a:pt x="83662" y="293444"/>
                  </a:lnTo>
                  <a:lnTo>
                    <a:pt x="74985" y="280603"/>
                  </a:lnTo>
                  <a:lnTo>
                    <a:pt x="71799" y="264922"/>
                  </a:lnTo>
                  <a:lnTo>
                    <a:pt x="72430" y="257817"/>
                  </a:lnTo>
                  <a:lnTo>
                    <a:pt x="74249" y="251112"/>
                  </a:lnTo>
                  <a:lnTo>
                    <a:pt x="77144" y="244914"/>
                  </a:lnTo>
                  <a:lnTo>
                    <a:pt x="80968" y="239369"/>
                  </a:lnTo>
                  <a:lnTo>
                    <a:pt x="82974" y="237769"/>
                  </a:lnTo>
                  <a:lnTo>
                    <a:pt x="84714" y="236016"/>
                  </a:lnTo>
                  <a:lnTo>
                    <a:pt x="86264" y="234022"/>
                  </a:lnTo>
                  <a:lnTo>
                    <a:pt x="90270" y="231190"/>
                  </a:lnTo>
                  <a:lnTo>
                    <a:pt x="52837" y="231190"/>
                  </a:lnTo>
                  <a:lnTo>
                    <a:pt x="46678" y="227215"/>
                  </a:lnTo>
                  <a:lnTo>
                    <a:pt x="16858" y="149529"/>
                  </a:lnTo>
                  <a:lnTo>
                    <a:pt x="15785" y="143165"/>
                  </a:lnTo>
                  <a:lnTo>
                    <a:pt x="17184" y="137094"/>
                  </a:lnTo>
                  <a:lnTo>
                    <a:pt x="20757" y="131993"/>
                  </a:lnTo>
                  <a:lnTo>
                    <a:pt x="26206" y="128536"/>
                  </a:lnTo>
                  <a:lnTo>
                    <a:pt x="29723" y="127190"/>
                  </a:lnTo>
                  <a:lnTo>
                    <a:pt x="31692" y="126834"/>
                  </a:lnTo>
                  <a:lnTo>
                    <a:pt x="61718" y="126834"/>
                  </a:lnTo>
                  <a:lnTo>
                    <a:pt x="61181" y="125437"/>
                  </a:lnTo>
                  <a:lnTo>
                    <a:pt x="57041" y="120218"/>
                  </a:lnTo>
                  <a:lnTo>
                    <a:pt x="46246" y="112941"/>
                  </a:lnTo>
                  <a:lnTo>
                    <a:pt x="40049" y="111036"/>
                  </a:lnTo>
                  <a:close/>
                </a:path>
                <a:path w="430529" h="490220">
                  <a:moveTo>
                    <a:pt x="356758" y="224536"/>
                  </a:moveTo>
                  <a:lnTo>
                    <a:pt x="317759" y="224536"/>
                  </a:lnTo>
                  <a:lnTo>
                    <a:pt x="325000" y="225190"/>
                  </a:lnTo>
                  <a:lnTo>
                    <a:pt x="331825" y="227077"/>
                  </a:lnTo>
                  <a:lnTo>
                    <a:pt x="338116" y="230081"/>
                  </a:lnTo>
                  <a:lnTo>
                    <a:pt x="343756" y="234086"/>
                  </a:lnTo>
                  <a:lnTo>
                    <a:pt x="345268" y="236016"/>
                  </a:lnTo>
                  <a:lnTo>
                    <a:pt x="347042" y="237807"/>
                  </a:lnTo>
                  <a:lnTo>
                    <a:pt x="358145" y="264922"/>
                  </a:lnTo>
                  <a:lnTo>
                    <a:pt x="354959" y="280603"/>
                  </a:lnTo>
                  <a:lnTo>
                    <a:pt x="346282" y="293444"/>
                  </a:lnTo>
                  <a:lnTo>
                    <a:pt x="333441" y="302121"/>
                  </a:lnTo>
                  <a:lnTo>
                    <a:pt x="317759" y="305308"/>
                  </a:lnTo>
                  <a:lnTo>
                    <a:pt x="356599" y="305308"/>
                  </a:lnTo>
                  <a:lnTo>
                    <a:pt x="373944" y="264922"/>
                  </a:lnTo>
                  <a:lnTo>
                    <a:pt x="373944" y="258724"/>
                  </a:lnTo>
                  <a:lnTo>
                    <a:pt x="372941" y="252691"/>
                  </a:lnTo>
                  <a:lnTo>
                    <a:pt x="371011" y="246976"/>
                  </a:lnTo>
                  <a:lnTo>
                    <a:pt x="377259" y="246888"/>
                  </a:lnTo>
                  <a:lnTo>
                    <a:pt x="383304" y="245008"/>
                  </a:lnTo>
                  <a:lnTo>
                    <a:pt x="394005" y="237769"/>
                  </a:lnTo>
                  <a:lnTo>
                    <a:pt x="398125" y="232587"/>
                  </a:lnTo>
                  <a:lnTo>
                    <a:pt x="398661" y="231190"/>
                  </a:lnTo>
                  <a:lnTo>
                    <a:pt x="368636" y="231190"/>
                  </a:lnTo>
                  <a:lnTo>
                    <a:pt x="366667" y="230835"/>
                  </a:lnTo>
                  <a:lnTo>
                    <a:pt x="361943" y="229019"/>
                  </a:lnTo>
                  <a:lnTo>
                    <a:pt x="360825" y="228434"/>
                  </a:lnTo>
                  <a:lnTo>
                    <a:pt x="359809" y="227736"/>
                  </a:lnTo>
                  <a:lnTo>
                    <a:pt x="359047" y="226885"/>
                  </a:lnTo>
                  <a:lnTo>
                    <a:pt x="358260" y="226047"/>
                  </a:lnTo>
                  <a:lnTo>
                    <a:pt x="356758" y="224536"/>
                  </a:lnTo>
                  <a:close/>
                </a:path>
                <a:path w="430529" h="490220">
                  <a:moveTo>
                    <a:pt x="61718" y="126834"/>
                  </a:moveTo>
                  <a:lnTo>
                    <a:pt x="40163" y="126834"/>
                  </a:lnTo>
                  <a:lnTo>
                    <a:pt x="46322" y="130797"/>
                  </a:lnTo>
                  <a:lnTo>
                    <a:pt x="78110" y="213601"/>
                  </a:lnTo>
                  <a:lnTo>
                    <a:pt x="77302" y="219087"/>
                  </a:lnTo>
                  <a:lnTo>
                    <a:pt x="74504" y="223316"/>
                  </a:lnTo>
                  <a:lnTo>
                    <a:pt x="73107" y="224612"/>
                  </a:lnTo>
                  <a:lnTo>
                    <a:pt x="71684" y="226047"/>
                  </a:lnTo>
                  <a:lnTo>
                    <a:pt x="61308" y="231190"/>
                  </a:lnTo>
                  <a:lnTo>
                    <a:pt x="90270" y="231190"/>
                  </a:lnTo>
                  <a:lnTo>
                    <a:pt x="91893" y="230043"/>
                  </a:lnTo>
                  <a:lnTo>
                    <a:pt x="98167" y="227060"/>
                  </a:lnTo>
                  <a:lnTo>
                    <a:pt x="104970" y="225186"/>
                  </a:lnTo>
                  <a:lnTo>
                    <a:pt x="112185" y="224536"/>
                  </a:lnTo>
                  <a:lnTo>
                    <a:pt x="356758" y="224536"/>
                  </a:lnTo>
                  <a:lnTo>
                    <a:pt x="355440" y="223316"/>
                  </a:lnTo>
                  <a:lnTo>
                    <a:pt x="352632" y="219075"/>
                  </a:lnTo>
                  <a:lnTo>
                    <a:pt x="351834" y="213601"/>
                  </a:lnTo>
                  <a:lnTo>
                    <a:pt x="352399" y="212128"/>
                  </a:lnTo>
                  <a:lnTo>
                    <a:pt x="92957" y="212128"/>
                  </a:lnTo>
                  <a:lnTo>
                    <a:pt x="92804" y="209905"/>
                  </a:lnTo>
                  <a:lnTo>
                    <a:pt x="92688" y="208737"/>
                  </a:lnTo>
                  <a:lnTo>
                    <a:pt x="92055" y="205854"/>
                  </a:lnTo>
                  <a:lnTo>
                    <a:pt x="61718" y="126834"/>
                  </a:lnTo>
                  <a:close/>
                </a:path>
                <a:path w="430529" h="490220">
                  <a:moveTo>
                    <a:pt x="425489" y="126834"/>
                  </a:moveTo>
                  <a:lnTo>
                    <a:pt x="398252" y="126834"/>
                  </a:lnTo>
                  <a:lnTo>
                    <a:pt x="400221" y="127190"/>
                  </a:lnTo>
                  <a:lnTo>
                    <a:pt x="403738" y="128536"/>
                  </a:lnTo>
                  <a:lnTo>
                    <a:pt x="409187" y="131993"/>
                  </a:lnTo>
                  <a:lnTo>
                    <a:pt x="412760" y="137094"/>
                  </a:lnTo>
                  <a:lnTo>
                    <a:pt x="414159" y="143165"/>
                  </a:lnTo>
                  <a:lnTo>
                    <a:pt x="413086" y="149529"/>
                  </a:lnTo>
                  <a:lnTo>
                    <a:pt x="383266" y="227215"/>
                  </a:lnTo>
                  <a:lnTo>
                    <a:pt x="377107" y="231190"/>
                  </a:lnTo>
                  <a:lnTo>
                    <a:pt x="398661" y="231190"/>
                  </a:lnTo>
                  <a:lnTo>
                    <a:pt x="427830" y="155194"/>
                  </a:lnTo>
                  <a:lnTo>
                    <a:pt x="429517" y="149092"/>
                  </a:lnTo>
                  <a:lnTo>
                    <a:pt x="429949" y="143165"/>
                  </a:lnTo>
                  <a:lnTo>
                    <a:pt x="429943" y="142654"/>
                  </a:lnTo>
                  <a:lnTo>
                    <a:pt x="429195" y="136679"/>
                  </a:lnTo>
                  <a:lnTo>
                    <a:pt x="427195" y="130670"/>
                  </a:lnTo>
                  <a:lnTo>
                    <a:pt x="425489" y="126834"/>
                  </a:lnTo>
                  <a:close/>
                </a:path>
                <a:path w="430529" h="490220">
                  <a:moveTo>
                    <a:pt x="284765" y="224536"/>
                  </a:moveTo>
                  <a:lnTo>
                    <a:pt x="145179" y="224536"/>
                  </a:lnTo>
                  <a:lnTo>
                    <a:pt x="284739" y="224612"/>
                  </a:lnTo>
                  <a:close/>
                </a:path>
                <a:path w="430529" h="490220">
                  <a:moveTo>
                    <a:pt x="324414" y="208737"/>
                  </a:moveTo>
                  <a:lnTo>
                    <a:pt x="105530" y="208737"/>
                  </a:lnTo>
                  <a:lnTo>
                    <a:pt x="99040" y="209905"/>
                  </a:lnTo>
                  <a:lnTo>
                    <a:pt x="92957" y="212128"/>
                  </a:lnTo>
                  <a:lnTo>
                    <a:pt x="337000" y="212128"/>
                  </a:lnTo>
                  <a:lnTo>
                    <a:pt x="330904" y="209905"/>
                  </a:lnTo>
                  <a:lnTo>
                    <a:pt x="324414" y="208737"/>
                  </a:lnTo>
                  <a:close/>
                </a:path>
                <a:path w="430529" h="490220">
                  <a:moveTo>
                    <a:pt x="400246" y="111036"/>
                  </a:moveTo>
                  <a:lnTo>
                    <a:pt x="389895" y="111036"/>
                  </a:lnTo>
                  <a:lnTo>
                    <a:pt x="383698" y="112941"/>
                  </a:lnTo>
                  <a:lnTo>
                    <a:pt x="337876" y="205892"/>
                  </a:lnTo>
                  <a:lnTo>
                    <a:pt x="337000" y="212128"/>
                  </a:lnTo>
                  <a:lnTo>
                    <a:pt x="352399" y="212128"/>
                  </a:lnTo>
                  <a:lnTo>
                    <a:pt x="383622" y="130797"/>
                  </a:lnTo>
                  <a:lnTo>
                    <a:pt x="389781" y="126834"/>
                  </a:lnTo>
                  <a:lnTo>
                    <a:pt x="425489" y="126834"/>
                  </a:lnTo>
                  <a:lnTo>
                    <a:pt x="423716" y="122847"/>
                  </a:lnTo>
                  <a:lnTo>
                    <a:pt x="417391" y="116852"/>
                  </a:lnTo>
                  <a:lnTo>
                    <a:pt x="404107" y="111760"/>
                  </a:lnTo>
                  <a:lnTo>
                    <a:pt x="400246" y="111036"/>
                  </a:lnTo>
                  <a:close/>
                </a:path>
                <a:path w="430529" h="490220">
                  <a:moveTo>
                    <a:pt x="270706" y="0"/>
                  </a:moveTo>
                  <a:lnTo>
                    <a:pt x="159238" y="0"/>
                  </a:lnTo>
                  <a:lnTo>
                    <a:pt x="138102" y="4418"/>
                  </a:lnTo>
                  <a:lnTo>
                    <a:pt x="120827" y="16462"/>
                  </a:lnTo>
                  <a:lnTo>
                    <a:pt x="109171" y="34311"/>
                  </a:lnTo>
                  <a:lnTo>
                    <a:pt x="104895" y="56146"/>
                  </a:lnTo>
                  <a:lnTo>
                    <a:pt x="104996" y="64287"/>
                  </a:lnTo>
                  <a:lnTo>
                    <a:pt x="105619" y="69977"/>
                  </a:lnTo>
                  <a:lnTo>
                    <a:pt x="107282" y="76606"/>
                  </a:lnTo>
                  <a:lnTo>
                    <a:pt x="141141" y="208737"/>
                  </a:lnTo>
                  <a:lnTo>
                    <a:pt x="157447" y="208737"/>
                  </a:lnTo>
                  <a:lnTo>
                    <a:pt x="122586" y="72656"/>
                  </a:lnTo>
                  <a:lnTo>
                    <a:pt x="121227" y="67424"/>
                  </a:lnTo>
                  <a:lnTo>
                    <a:pt x="120770" y="63207"/>
                  </a:lnTo>
                  <a:lnTo>
                    <a:pt x="144271" y="18983"/>
                  </a:lnTo>
                  <a:lnTo>
                    <a:pt x="159238" y="15798"/>
                  </a:lnTo>
                  <a:lnTo>
                    <a:pt x="308165" y="15798"/>
                  </a:lnTo>
                  <a:lnTo>
                    <a:pt x="291842" y="4418"/>
                  </a:lnTo>
                  <a:lnTo>
                    <a:pt x="270706" y="0"/>
                  </a:lnTo>
                  <a:close/>
                </a:path>
                <a:path w="430529" h="490220">
                  <a:moveTo>
                    <a:pt x="308165" y="15798"/>
                  </a:moveTo>
                  <a:lnTo>
                    <a:pt x="270706" y="15798"/>
                  </a:lnTo>
                  <a:lnTo>
                    <a:pt x="285673" y="18983"/>
                  </a:lnTo>
                  <a:lnTo>
                    <a:pt x="297933" y="27652"/>
                  </a:lnTo>
                  <a:lnTo>
                    <a:pt x="306219" y="40482"/>
                  </a:lnTo>
                  <a:lnTo>
                    <a:pt x="309263" y="56146"/>
                  </a:lnTo>
                  <a:lnTo>
                    <a:pt x="309174" y="63207"/>
                  </a:lnTo>
                  <a:lnTo>
                    <a:pt x="308717" y="67424"/>
                  </a:lnTo>
                  <a:lnTo>
                    <a:pt x="307358" y="72656"/>
                  </a:lnTo>
                  <a:lnTo>
                    <a:pt x="272497" y="208737"/>
                  </a:lnTo>
                  <a:lnTo>
                    <a:pt x="288803" y="208737"/>
                  </a:lnTo>
                  <a:lnTo>
                    <a:pt x="323043" y="75120"/>
                  </a:lnTo>
                  <a:lnTo>
                    <a:pt x="324325" y="69977"/>
                  </a:lnTo>
                  <a:lnTo>
                    <a:pt x="324948" y="64287"/>
                  </a:lnTo>
                  <a:lnTo>
                    <a:pt x="325049" y="56146"/>
                  </a:lnTo>
                  <a:lnTo>
                    <a:pt x="320773" y="34311"/>
                  </a:lnTo>
                  <a:lnTo>
                    <a:pt x="309117" y="16462"/>
                  </a:lnTo>
                  <a:lnTo>
                    <a:pt x="308165" y="15798"/>
                  </a:lnTo>
                  <a:close/>
                </a:path>
              </a:pathLst>
            </a:custGeom>
            <a:solidFill>
              <a:srgbClr val="FDB913"/>
            </a:solidFill>
          </p:spPr>
          <p:txBody>
            <a:bodyPr wrap="square" lIns="0" tIns="0" rIns="0" bIns="0" rtlCol="0"/>
            <a:lstStyle/>
            <a:p>
              <a:endParaRPr/>
            </a:p>
          </p:txBody>
        </p:sp>
        <p:sp>
          <p:nvSpPr>
            <p:cNvPr id="23" name="object 14">
              <a:extLst>
                <a:ext uri="{FF2B5EF4-FFF2-40B4-BE49-F238E27FC236}">
                  <a16:creationId xmlns:a16="http://schemas.microsoft.com/office/drawing/2014/main" id="{3D252125-D255-AC55-6888-9EC8525F3E3B}"/>
                </a:ext>
              </a:extLst>
            </p:cNvPr>
            <p:cNvSpPr/>
            <p:nvPr/>
          </p:nvSpPr>
          <p:spPr>
            <a:xfrm>
              <a:off x="7689137" y="5582634"/>
              <a:ext cx="46990" cy="41910"/>
            </a:xfrm>
            <a:custGeom>
              <a:avLst/>
              <a:gdLst/>
              <a:ahLst/>
              <a:cxnLst/>
              <a:rect l="l" t="t" r="r" b="b"/>
              <a:pathLst>
                <a:path w="46989" h="41910">
                  <a:moveTo>
                    <a:pt x="35204" y="0"/>
                  </a:moveTo>
                  <a:lnTo>
                    <a:pt x="1293" y="20689"/>
                  </a:lnTo>
                  <a:lnTo>
                    <a:pt x="0" y="31267"/>
                  </a:lnTo>
                  <a:lnTo>
                    <a:pt x="12" y="36741"/>
                  </a:lnTo>
                  <a:lnTo>
                    <a:pt x="889" y="39979"/>
                  </a:lnTo>
                  <a:lnTo>
                    <a:pt x="3073" y="41503"/>
                  </a:lnTo>
                  <a:lnTo>
                    <a:pt x="8089" y="40944"/>
                  </a:lnTo>
                  <a:lnTo>
                    <a:pt x="9931" y="38760"/>
                  </a:lnTo>
                  <a:lnTo>
                    <a:pt x="9918" y="34366"/>
                  </a:lnTo>
                  <a:lnTo>
                    <a:pt x="9817" y="32562"/>
                  </a:lnTo>
                  <a:lnTo>
                    <a:pt x="9791" y="26530"/>
                  </a:lnTo>
                  <a:lnTo>
                    <a:pt x="36614" y="9982"/>
                  </a:lnTo>
                  <a:lnTo>
                    <a:pt x="44373" y="10007"/>
                  </a:lnTo>
                  <a:lnTo>
                    <a:pt x="46456" y="7797"/>
                  </a:lnTo>
                  <a:lnTo>
                    <a:pt x="46443" y="2095"/>
                  </a:lnTo>
                  <a:lnTo>
                    <a:pt x="44526" y="126"/>
                  </a:lnTo>
                  <a:lnTo>
                    <a:pt x="35204" y="0"/>
                  </a:lnTo>
                  <a:close/>
                </a:path>
              </a:pathLst>
            </a:custGeom>
            <a:solidFill>
              <a:srgbClr val="FEFEFE"/>
            </a:solidFill>
          </p:spPr>
          <p:txBody>
            <a:bodyPr wrap="square" lIns="0" tIns="0" rIns="0" bIns="0" rtlCol="0"/>
            <a:lstStyle/>
            <a:p>
              <a:endParaRPr/>
            </a:p>
          </p:txBody>
        </p:sp>
        <p:sp>
          <p:nvSpPr>
            <p:cNvPr id="24" name="object 15">
              <a:extLst>
                <a:ext uri="{FF2B5EF4-FFF2-40B4-BE49-F238E27FC236}">
                  <a16:creationId xmlns:a16="http://schemas.microsoft.com/office/drawing/2014/main" id="{AFF0282F-1F3C-8DF2-84DF-94B36A885FAB}"/>
                </a:ext>
              </a:extLst>
            </p:cNvPr>
            <p:cNvSpPr/>
            <p:nvPr/>
          </p:nvSpPr>
          <p:spPr>
            <a:xfrm>
              <a:off x="6475279" y="5608469"/>
              <a:ext cx="322580" cy="423545"/>
            </a:xfrm>
            <a:custGeom>
              <a:avLst/>
              <a:gdLst/>
              <a:ahLst/>
              <a:cxnLst/>
              <a:rect l="l" t="t" r="r" b="b"/>
              <a:pathLst>
                <a:path w="322579" h="423545">
                  <a:moveTo>
                    <a:pt x="211480" y="422986"/>
                  </a:moveTo>
                  <a:lnTo>
                    <a:pt x="124968" y="384530"/>
                  </a:lnTo>
                  <a:lnTo>
                    <a:pt x="124968" y="50279"/>
                  </a:lnTo>
                  <a:lnTo>
                    <a:pt x="130924" y="45085"/>
                  </a:lnTo>
                  <a:lnTo>
                    <a:pt x="134581" y="37388"/>
                  </a:lnTo>
                  <a:lnTo>
                    <a:pt x="134581" y="28841"/>
                  </a:lnTo>
                  <a:lnTo>
                    <a:pt x="132321" y="17589"/>
                  </a:lnTo>
                  <a:lnTo>
                    <a:pt x="126136" y="8432"/>
                  </a:lnTo>
                  <a:lnTo>
                    <a:pt x="116979" y="2260"/>
                  </a:lnTo>
                  <a:lnTo>
                    <a:pt x="105740" y="0"/>
                  </a:lnTo>
                  <a:lnTo>
                    <a:pt x="94488" y="2260"/>
                  </a:lnTo>
                  <a:lnTo>
                    <a:pt x="85331" y="8432"/>
                  </a:lnTo>
                  <a:lnTo>
                    <a:pt x="79159" y="17589"/>
                  </a:lnTo>
                  <a:lnTo>
                    <a:pt x="76898" y="28841"/>
                  </a:lnTo>
                  <a:lnTo>
                    <a:pt x="76898" y="37388"/>
                  </a:lnTo>
                  <a:lnTo>
                    <a:pt x="80543" y="45085"/>
                  </a:lnTo>
                  <a:lnTo>
                    <a:pt x="86512" y="50279"/>
                  </a:lnTo>
                  <a:lnTo>
                    <a:pt x="86512" y="384530"/>
                  </a:lnTo>
                  <a:lnTo>
                    <a:pt x="0" y="422986"/>
                  </a:lnTo>
                  <a:lnTo>
                    <a:pt x="211480" y="422986"/>
                  </a:lnTo>
                  <a:close/>
                </a:path>
                <a:path w="322579" h="423545">
                  <a:moveTo>
                    <a:pt x="322148" y="249936"/>
                  </a:moveTo>
                  <a:lnTo>
                    <a:pt x="168338" y="249936"/>
                  </a:lnTo>
                  <a:lnTo>
                    <a:pt x="178816" y="273215"/>
                  </a:lnTo>
                  <a:lnTo>
                    <a:pt x="196278" y="291465"/>
                  </a:lnTo>
                  <a:lnTo>
                    <a:pt x="218998" y="303364"/>
                  </a:lnTo>
                  <a:lnTo>
                    <a:pt x="245249" y="307619"/>
                  </a:lnTo>
                  <a:lnTo>
                    <a:pt x="271500" y="303364"/>
                  </a:lnTo>
                  <a:lnTo>
                    <a:pt x="294220" y="291465"/>
                  </a:lnTo>
                  <a:lnTo>
                    <a:pt x="311683" y="273215"/>
                  </a:lnTo>
                  <a:lnTo>
                    <a:pt x="322148" y="249936"/>
                  </a:lnTo>
                  <a:close/>
                </a:path>
              </a:pathLst>
            </a:custGeom>
            <a:solidFill>
              <a:srgbClr val="C4E3F8"/>
            </a:solidFill>
          </p:spPr>
          <p:txBody>
            <a:bodyPr wrap="square" lIns="0" tIns="0" rIns="0" bIns="0" rtlCol="0"/>
            <a:lstStyle/>
            <a:p>
              <a:endParaRPr/>
            </a:p>
          </p:txBody>
        </p:sp>
        <p:pic>
          <p:nvPicPr>
            <p:cNvPr id="25" name="object 16">
              <a:extLst>
                <a:ext uri="{FF2B5EF4-FFF2-40B4-BE49-F238E27FC236}">
                  <a16:creationId xmlns:a16="http://schemas.microsoft.com/office/drawing/2014/main" id="{7512B90A-589A-33AE-FC17-6DED9A096E10}"/>
                </a:ext>
              </a:extLst>
            </p:cNvPr>
            <p:cNvPicPr/>
            <p:nvPr/>
          </p:nvPicPr>
          <p:blipFill>
            <a:blip r:embed="rId3" cstate="print"/>
            <a:stretch>
              <a:fillRect/>
            </a:stretch>
          </p:blipFill>
          <p:spPr>
            <a:xfrm>
              <a:off x="6635956" y="5658637"/>
              <a:ext cx="169151" cy="265118"/>
            </a:xfrm>
            <a:prstGeom prst="rect">
              <a:avLst/>
            </a:prstGeom>
          </p:spPr>
        </p:pic>
        <p:sp>
          <p:nvSpPr>
            <p:cNvPr id="26" name="object 17">
              <a:extLst>
                <a:ext uri="{FF2B5EF4-FFF2-40B4-BE49-F238E27FC236}">
                  <a16:creationId xmlns:a16="http://schemas.microsoft.com/office/drawing/2014/main" id="{58688404-B257-39F8-AA95-DCA72C935922}"/>
                </a:ext>
              </a:extLst>
            </p:cNvPr>
            <p:cNvSpPr/>
            <p:nvPr/>
          </p:nvSpPr>
          <p:spPr>
            <a:xfrm>
              <a:off x="6475276" y="5608453"/>
              <a:ext cx="212090" cy="423545"/>
            </a:xfrm>
            <a:custGeom>
              <a:avLst/>
              <a:gdLst/>
              <a:ahLst/>
              <a:cxnLst/>
              <a:rect l="l" t="t" r="r" b="b"/>
              <a:pathLst>
                <a:path w="212089" h="423545">
                  <a:moveTo>
                    <a:pt x="86525" y="384530"/>
                  </a:moveTo>
                  <a:lnTo>
                    <a:pt x="124968" y="384530"/>
                  </a:lnTo>
                  <a:lnTo>
                    <a:pt x="211493" y="422986"/>
                  </a:lnTo>
                  <a:lnTo>
                    <a:pt x="0" y="422986"/>
                  </a:lnTo>
                  <a:lnTo>
                    <a:pt x="86525" y="384530"/>
                  </a:lnTo>
                  <a:close/>
                </a:path>
                <a:path w="212089" h="423545">
                  <a:moveTo>
                    <a:pt x="124968" y="384530"/>
                  </a:moveTo>
                  <a:lnTo>
                    <a:pt x="124968" y="69608"/>
                  </a:lnTo>
                  <a:lnTo>
                    <a:pt x="124968" y="50291"/>
                  </a:lnTo>
                  <a:lnTo>
                    <a:pt x="130924" y="45097"/>
                  </a:lnTo>
                  <a:lnTo>
                    <a:pt x="134581" y="37401"/>
                  </a:lnTo>
                  <a:lnTo>
                    <a:pt x="134581" y="28841"/>
                  </a:lnTo>
                  <a:lnTo>
                    <a:pt x="132320" y="17605"/>
                  </a:lnTo>
                  <a:lnTo>
                    <a:pt x="126147" y="8439"/>
                  </a:lnTo>
                  <a:lnTo>
                    <a:pt x="116981" y="2263"/>
                  </a:lnTo>
                  <a:lnTo>
                    <a:pt x="105740" y="0"/>
                  </a:lnTo>
                  <a:lnTo>
                    <a:pt x="94506" y="2263"/>
                  </a:lnTo>
                  <a:lnTo>
                    <a:pt x="85344" y="8439"/>
                  </a:lnTo>
                  <a:lnTo>
                    <a:pt x="79172" y="17605"/>
                  </a:lnTo>
                  <a:lnTo>
                    <a:pt x="76911" y="28841"/>
                  </a:lnTo>
                  <a:lnTo>
                    <a:pt x="76911" y="37401"/>
                  </a:lnTo>
                  <a:lnTo>
                    <a:pt x="80543" y="45097"/>
                  </a:lnTo>
                  <a:lnTo>
                    <a:pt x="86525" y="50291"/>
                  </a:lnTo>
                  <a:lnTo>
                    <a:pt x="86525" y="74599"/>
                  </a:lnTo>
                  <a:lnTo>
                    <a:pt x="86525" y="384530"/>
                  </a:lnTo>
                </a:path>
              </a:pathLst>
            </a:custGeom>
            <a:ln w="14998">
              <a:solidFill>
                <a:srgbClr val="5091CD"/>
              </a:solidFill>
            </a:ln>
          </p:spPr>
          <p:txBody>
            <a:bodyPr wrap="square" lIns="0" tIns="0" rIns="0" bIns="0" rtlCol="0"/>
            <a:lstStyle/>
            <a:p>
              <a:endParaRPr/>
            </a:p>
          </p:txBody>
        </p:sp>
        <p:sp>
          <p:nvSpPr>
            <p:cNvPr id="27" name="object 18">
              <a:extLst>
                <a:ext uri="{FF2B5EF4-FFF2-40B4-BE49-F238E27FC236}">
                  <a16:creationId xmlns:a16="http://schemas.microsoft.com/office/drawing/2014/main" id="{43B0D5E5-5F08-23CA-AA56-498CC0343BFE}"/>
                </a:ext>
              </a:extLst>
            </p:cNvPr>
            <p:cNvSpPr/>
            <p:nvPr/>
          </p:nvSpPr>
          <p:spPr>
            <a:xfrm>
              <a:off x="6388990" y="5666155"/>
              <a:ext cx="384175" cy="0"/>
            </a:xfrm>
            <a:custGeom>
              <a:avLst/>
              <a:gdLst/>
              <a:ahLst/>
              <a:cxnLst/>
              <a:rect l="l" t="t" r="r" b="b"/>
              <a:pathLst>
                <a:path w="384175">
                  <a:moveTo>
                    <a:pt x="384060" y="0"/>
                  </a:moveTo>
                  <a:lnTo>
                    <a:pt x="344055" y="0"/>
                  </a:lnTo>
                  <a:lnTo>
                    <a:pt x="208038" y="0"/>
                  </a:lnTo>
                  <a:lnTo>
                    <a:pt x="176034" y="0"/>
                  </a:lnTo>
                  <a:lnTo>
                    <a:pt x="40004" y="0"/>
                  </a:lnTo>
                  <a:lnTo>
                    <a:pt x="0" y="0"/>
                  </a:lnTo>
                </a:path>
              </a:pathLst>
            </a:custGeom>
            <a:ln w="14998">
              <a:solidFill>
                <a:srgbClr val="5091CD"/>
              </a:solidFill>
            </a:ln>
          </p:spPr>
          <p:txBody>
            <a:bodyPr wrap="square" lIns="0" tIns="0" rIns="0" bIns="0" rtlCol="0"/>
            <a:lstStyle/>
            <a:p>
              <a:endParaRPr/>
            </a:p>
          </p:txBody>
        </p:sp>
        <p:sp>
          <p:nvSpPr>
            <p:cNvPr id="28" name="object 19">
              <a:extLst>
                <a:ext uri="{FF2B5EF4-FFF2-40B4-BE49-F238E27FC236}">
                  <a16:creationId xmlns:a16="http://schemas.microsoft.com/office/drawing/2014/main" id="{F2B7F306-920F-22C3-1F24-61D4F16932CC}"/>
                </a:ext>
              </a:extLst>
            </p:cNvPr>
            <p:cNvSpPr/>
            <p:nvPr/>
          </p:nvSpPr>
          <p:spPr>
            <a:xfrm>
              <a:off x="6675756" y="5876761"/>
              <a:ext cx="40005" cy="21590"/>
            </a:xfrm>
            <a:custGeom>
              <a:avLst/>
              <a:gdLst/>
              <a:ahLst/>
              <a:cxnLst/>
              <a:rect l="l" t="t" r="r" b="b"/>
              <a:pathLst>
                <a:path w="40004" h="21589">
                  <a:moveTo>
                    <a:pt x="39433" y="19532"/>
                  </a:moveTo>
                  <a:lnTo>
                    <a:pt x="25194" y="21334"/>
                  </a:lnTo>
                  <a:lnTo>
                    <a:pt x="16340" y="19900"/>
                  </a:lnTo>
                  <a:lnTo>
                    <a:pt x="9174" y="13399"/>
                  </a:lnTo>
                  <a:lnTo>
                    <a:pt x="0" y="0"/>
                  </a:lnTo>
                </a:path>
              </a:pathLst>
            </a:custGeom>
            <a:ln w="7670">
              <a:solidFill>
                <a:srgbClr val="FFFFFF"/>
              </a:solidFill>
            </a:ln>
          </p:spPr>
          <p:txBody>
            <a:bodyPr wrap="square" lIns="0" tIns="0" rIns="0" bIns="0" rtlCol="0"/>
            <a:lstStyle/>
            <a:p>
              <a:endParaRPr/>
            </a:p>
          </p:txBody>
        </p:sp>
        <p:pic>
          <p:nvPicPr>
            <p:cNvPr id="29" name="object 20">
              <a:extLst>
                <a:ext uri="{FF2B5EF4-FFF2-40B4-BE49-F238E27FC236}">
                  <a16:creationId xmlns:a16="http://schemas.microsoft.com/office/drawing/2014/main" id="{42978C52-EA30-52ED-E0D0-4AF15C6962DA}"/>
                </a:ext>
              </a:extLst>
            </p:cNvPr>
            <p:cNvPicPr/>
            <p:nvPr/>
          </p:nvPicPr>
          <p:blipFill>
            <a:blip r:embed="rId4" cstate="print"/>
            <a:stretch>
              <a:fillRect/>
            </a:stretch>
          </p:blipFill>
          <p:spPr>
            <a:xfrm>
              <a:off x="6354165" y="5658637"/>
              <a:ext cx="169151" cy="265118"/>
            </a:xfrm>
            <a:prstGeom prst="rect">
              <a:avLst/>
            </a:prstGeom>
          </p:spPr>
        </p:pic>
        <p:sp>
          <p:nvSpPr>
            <p:cNvPr id="30" name="object 21">
              <a:extLst>
                <a:ext uri="{FF2B5EF4-FFF2-40B4-BE49-F238E27FC236}">
                  <a16:creationId xmlns:a16="http://schemas.microsoft.com/office/drawing/2014/main" id="{A627CEC2-A87C-3E9D-6AC0-99E5C0AF811F}"/>
                </a:ext>
              </a:extLst>
            </p:cNvPr>
            <p:cNvSpPr/>
            <p:nvPr/>
          </p:nvSpPr>
          <p:spPr>
            <a:xfrm>
              <a:off x="6581018" y="5622811"/>
              <a:ext cx="14604" cy="16510"/>
            </a:xfrm>
            <a:custGeom>
              <a:avLst/>
              <a:gdLst/>
              <a:ahLst/>
              <a:cxnLst/>
              <a:rect l="l" t="t" r="r" b="b"/>
              <a:pathLst>
                <a:path w="14604" h="16510">
                  <a:moveTo>
                    <a:pt x="0" y="0"/>
                  </a:moveTo>
                  <a:lnTo>
                    <a:pt x="5829" y="673"/>
                  </a:lnTo>
                  <a:lnTo>
                    <a:pt x="10033" y="4902"/>
                  </a:lnTo>
                  <a:lnTo>
                    <a:pt x="12547" y="7442"/>
                  </a:lnTo>
                  <a:lnTo>
                    <a:pt x="14135" y="12065"/>
                  </a:lnTo>
                  <a:lnTo>
                    <a:pt x="14516" y="16357"/>
                  </a:lnTo>
                </a:path>
              </a:pathLst>
            </a:custGeom>
            <a:ln w="7670">
              <a:solidFill>
                <a:srgbClr val="FFFFFF"/>
              </a:solidFill>
            </a:ln>
          </p:spPr>
          <p:txBody>
            <a:bodyPr wrap="square" lIns="0" tIns="0" rIns="0" bIns="0" rtlCol="0"/>
            <a:lstStyle/>
            <a:p>
              <a:endParaRPr/>
            </a:p>
          </p:txBody>
        </p:sp>
        <p:pic>
          <p:nvPicPr>
            <p:cNvPr id="31" name="object 22">
              <a:extLst>
                <a:ext uri="{FF2B5EF4-FFF2-40B4-BE49-F238E27FC236}">
                  <a16:creationId xmlns:a16="http://schemas.microsoft.com/office/drawing/2014/main" id="{2E01E847-BE15-ACF2-BA56-9352D2BD07E9}"/>
                </a:ext>
              </a:extLst>
            </p:cNvPr>
            <p:cNvPicPr/>
            <p:nvPr/>
          </p:nvPicPr>
          <p:blipFill>
            <a:blip r:embed="rId5" cstate="print"/>
            <a:stretch>
              <a:fillRect/>
            </a:stretch>
          </p:blipFill>
          <p:spPr>
            <a:xfrm>
              <a:off x="8711648" y="5529897"/>
              <a:ext cx="538730" cy="516354"/>
            </a:xfrm>
            <a:prstGeom prst="rect">
              <a:avLst/>
            </a:prstGeom>
          </p:spPr>
        </p:pic>
        <p:pic>
          <p:nvPicPr>
            <p:cNvPr id="32" name="object 23">
              <a:extLst>
                <a:ext uri="{FF2B5EF4-FFF2-40B4-BE49-F238E27FC236}">
                  <a16:creationId xmlns:a16="http://schemas.microsoft.com/office/drawing/2014/main" id="{210C1CF7-DAC1-D4F4-0ED4-50CCDF62047B}"/>
                </a:ext>
              </a:extLst>
            </p:cNvPr>
            <p:cNvPicPr/>
            <p:nvPr/>
          </p:nvPicPr>
          <p:blipFill>
            <a:blip r:embed="rId6" cstate="print"/>
            <a:stretch>
              <a:fillRect/>
            </a:stretch>
          </p:blipFill>
          <p:spPr>
            <a:xfrm>
              <a:off x="9990716" y="5570791"/>
              <a:ext cx="555546" cy="467100"/>
            </a:xfrm>
            <a:prstGeom prst="rect">
              <a:avLst/>
            </a:prstGeom>
          </p:spPr>
        </p:pic>
        <p:pic>
          <p:nvPicPr>
            <p:cNvPr id="33" name="object 24">
              <a:extLst>
                <a:ext uri="{FF2B5EF4-FFF2-40B4-BE49-F238E27FC236}">
                  <a16:creationId xmlns:a16="http://schemas.microsoft.com/office/drawing/2014/main" id="{E4344F1B-03B3-56A7-0699-20066D8ADFB4}"/>
                </a:ext>
              </a:extLst>
            </p:cNvPr>
            <p:cNvPicPr/>
            <p:nvPr/>
          </p:nvPicPr>
          <p:blipFill>
            <a:blip r:embed="rId7" cstate="print"/>
            <a:stretch>
              <a:fillRect/>
            </a:stretch>
          </p:blipFill>
          <p:spPr>
            <a:xfrm>
              <a:off x="11297808" y="5603634"/>
              <a:ext cx="469629" cy="432647"/>
            </a:xfrm>
            <a:prstGeom prst="rect">
              <a:avLst/>
            </a:prstGeom>
          </p:spPr>
        </p:pic>
      </p:grpSp>
    </p:spTree>
    <p:extLst>
      <p:ext uri="{BB962C8B-B14F-4D97-AF65-F5344CB8AC3E}">
        <p14:creationId xmlns:p14="http://schemas.microsoft.com/office/powerpoint/2010/main" val="3415447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9052D20-B347-1C3C-4DA9-D94FB4410A43}"/>
              </a:ext>
            </a:extLst>
          </p:cNvPr>
          <p:cNvSpPr txBox="1"/>
          <p:nvPr/>
        </p:nvSpPr>
        <p:spPr>
          <a:xfrm>
            <a:off x="4568337" y="347204"/>
            <a:ext cx="3055325"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000" spc="-100" dirty="0">
                <a:solidFill>
                  <a:srgbClr val="653024"/>
                </a:solidFill>
                <a:latin typeface="Sofia Pro Black" panose="020B0000000000000000" pitchFamily="34" charset="0"/>
                <a:sym typeface="Helvetica Neue"/>
              </a:rPr>
              <a:t>ESSENTIALS</a:t>
            </a:r>
            <a:endParaRPr kumimoji="0" lang="fr-FR" sz="4000" i="0" u="none" strike="noStrike" kern="1200" cap="none" spc="150" normalizeH="0" baseline="0" noProof="0" dirty="0">
              <a:ln>
                <a:noFill/>
              </a:ln>
              <a:solidFill>
                <a:srgbClr val="653024"/>
              </a:solidFill>
              <a:effectLst/>
              <a:uLnTx/>
              <a:uFillTx/>
              <a:latin typeface="Sofia Pro Black" panose="020B0000000000000000" pitchFamily="34" charset="0"/>
              <a:sym typeface="Helvetica Neue"/>
            </a:endParaRPr>
          </a:p>
        </p:txBody>
      </p:sp>
      <p:grpSp>
        <p:nvGrpSpPr>
          <p:cNvPr id="9" name="Group 8">
            <a:extLst>
              <a:ext uri="{FF2B5EF4-FFF2-40B4-BE49-F238E27FC236}">
                <a16:creationId xmlns:a16="http://schemas.microsoft.com/office/drawing/2014/main" id="{27ADB89F-D3E7-3F87-BE65-6ED168E49D75}"/>
              </a:ext>
            </a:extLst>
          </p:cNvPr>
          <p:cNvGrpSpPr/>
          <p:nvPr/>
        </p:nvGrpSpPr>
        <p:grpSpPr>
          <a:xfrm>
            <a:off x="452441" y="1961409"/>
            <a:ext cx="11287118" cy="2810891"/>
            <a:chOff x="437470" y="2023555"/>
            <a:chExt cx="11287118" cy="2810891"/>
          </a:xfrm>
        </p:grpSpPr>
        <p:pic>
          <p:nvPicPr>
            <p:cNvPr id="4" name="Picture 3" descr="A group of bottles on a counter&#10;&#10;Description automatically generated">
              <a:extLst>
                <a:ext uri="{FF2B5EF4-FFF2-40B4-BE49-F238E27FC236}">
                  <a16:creationId xmlns:a16="http://schemas.microsoft.com/office/drawing/2014/main" id="{09EF8CF0-7A45-3367-76C7-96353A50C460}"/>
                </a:ext>
              </a:extLst>
            </p:cNvPr>
            <p:cNvPicPr>
              <a:picLocks noChangeAspect="1"/>
            </p:cNvPicPr>
            <p:nvPr/>
          </p:nvPicPr>
          <p:blipFill>
            <a:blip r:embed="rId2"/>
            <a:stretch>
              <a:fillRect/>
            </a:stretch>
          </p:blipFill>
          <p:spPr>
            <a:xfrm>
              <a:off x="437470" y="2023556"/>
              <a:ext cx="4044087" cy="2810890"/>
            </a:xfrm>
            <a:prstGeom prst="rect">
              <a:avLst/>
            </a:prstGeom>
          </p:spPr>
        </p:pic>
        <p:pic>
          <p:nvPicPr>
            <p:cNvPr id="6" name="Picture 5" descr="A group of bottles on a counter&#10;&#10;Description automatically generated">
              <a:extLst>
                <a:ext uri="{FF2B5EF4-FFF2-40B4-BE49-F238E27FC236}">
                  <a16:creationId xmlns:a16="http://schemas.microsoft.com/office/drawing/2014/main" id="{A7340F6A-E7DA-F4B0-C0E0-BD4BECB49005}"/>
                </a:ext>
              </a:extLst>
            </p:cNvPr>
            <p:cNvPicPr>
              <a:picLocks noChangeAspect="1"/>
            </p:cNvPicPr>
            <p:nvPr/>
          </p:nvPicPr>
          <p:blipFill>
            <a:blip r:embed="rId3"/>
            <a:stretch>
              <a:fillRect/>
            </a:stretch>
          </p:blipFill>
          <p:spPr>
            <a:xfrm>
              <a:off x="7508253" y="2023555"/>
              <a:ext cx="4216335" cy="2810890"/>
            </a:xfrm>
            <a:prstGeom prst="rect">
              <a:avLst/>
            </a:prstGeom>
          </p:spPr>
        </p:pic>
        <p:pic>
          <p:nvPicPr>
            <p:cNvPr id="8" name="Picture 7" descr="A group of containers on a white surface&#10;&#10;Description automatically generated">
              <a:extLst>
                <a:ext uri="{FF2B5EF4-FFF2-40B4-BE49-F238E27FC236}">
                  <a16:creationId xmlns:a16="http://schemas.microsoft.com/office/drawing/2014/main" id="{40165238-441C-D4F6-AEC2-7EB869159DFF}"/>
                </a:ext>
              </a:extLst>
            </p:cNvPr>
            <p:cNvPicPr>
              <a:picLocks noChangeAspect="1"/>
            </p:cNvPicPr>
            <p:nvPr/>
          </p:nvPicPr>
          <p:blipFill>
            <a:blip r:embed="rId4"/>
            <a:stretch>
              <a:fillRect/>
            </a:stretch>
          </p:blipFill>
          <p:spPr>
            <a:xfrm>
              <a:off x="4589460" y="2023555"/>
              <a:ext cx="2810890" cy="2810890"/>
            </a:xfrm>
            <a:prstGeom prst="rect">
              <a:avLst/>
            </a:prstGeom>
          </p:spPr>
        </p:pic>
      </p:grpSp>
      <p:sp>
        <p:nvSpPr>
          <p:cNvPr id="10" name="ZoneTexte 1">
            <a:extLst>
              <a:ext uri="{FF2B5EF4-FFF2-40B4-BE49-F238E27FC236}">
                <a16:creationId xmlns:a16="http://schemas.microsoft.com/office/drawing/2014/main" id="{D0D8E235-A605-0D4A-FFDC-8C6724550751}"/>
              </a:ext>
            </a:extLst>
          </p:cNvPr>
          <p:cNvSpPr txBox="1"/>
          <p:nvPr/>
        </p:nvSpPr>
        <p:spPr>
          <a:xfrm>
            <a:off x="452441" y="4772299"/>
            <a:ext cx="4044087" cy="12618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spc="-100" dirty="0">
                <a:solidFill>
                  <a:srgbClr val="653024"/>
                </a:solidFill>
                <a:latin typeface="Sofia Pro Black" panose="020B0000000000000000" pitchFamily="34" charset="0"/>
                <a:sym typeface="Helvetica Neue"/>
              </a:rPr>
              <a:t>25 MIRACLE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Making miracles spray by spray and one nourishing drop at a time. Now you can hydrate, nourish and beautify all textures, with love.</a:t>
            </a:r>
            <a:endParaRPr kumimoji="0" lang="fr-FR"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sp>
        <p:nvSpPr>
          <p:cNvPr id="12" name="ZoneTexte 1">
            <a:extLst>
              <a:ext uri="{FF2B5EF4-FFF2-40B4-BE49-F238E27FC236}">
                <a16:creationId xmlns:a16="http://schemas.microsoft.com/office/drawing/2014/main" id="{00CF5B53-133A-0B0A-2E58-9F5D0B27725B}"/>
              </a:ext>
            </a:extLst>
          </p:cNvPr>
          <p:cNvSpPr txBox="1"/>
          <p:nvPr/>
        </p:nvSpPr>
        <p:spPr>
          <a:xfrm>
            <a:off x="4604429" y="4772299"/>
            <a:ext cx="2810891"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spc="-100" dirty="0">
                <a:solidFill>
                  <a:srgbClr val="653024"/>
                </a:solidFill>
                <a:latin typeface="Sofia Pro Black" panose="020B0000000000000000" pitchFamily="34" charset="0"/>
                <a:sym typeface="Helvetica Neue"/>
              </a:rPr>
              <a:t>TRUE TEXTURES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Stay true to the natural texture and give </a:t>
            </a:r>
            <a:r>
              <a:rPr kumimoji="0" lang="en-US" sz="1200" i="0" u="none" strike="noStrike" kern="1200" cap="none" spc="150" normalizeH="0" baseline="0" noProof="0" dirty="0" err="1">
                <a:ln>
                  <a:noFill/>
                </a:ln>
                <a:solidFill>
                  <a:srgbClr val="653024"/>
                </a:solidFill>
                <a:effectLst/>
                <a:uLnTx/>
                <a:uFillTx/>
                <a:latin typeface="Sofia Pro Light" panose="020B0000000000000000" pitchFamily="34" charset="0"/>
                <a:sym typeface="Helvetica Neue"/>
              </a:rPr>
              <a:t>curlfriends</a:t>
            </a: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 something to talk about. </a:t>
            </a:r>
            <a:endParaRPr kumimoji="0" lang="fr-FR" sz="14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sp>
        <p:nvSpPr>
          <p:cNvPr id="13" name="ZoneTexte 1">
            <a:extLst>
              <a:ext uri="{FF2B5EF4-FFF2-40B4-BE49-F238E27FC236}">
                <a16:creationId xmlns:a16="http://schemas.microsoft.com/office/drawing/2014/main" id="{3DAC4A66-2A63-2C62-F186-71E06938485C}"/>
              </a:ext>
            </a:extLst>
          </p:cNvPr>
          <p:cNvSpPr txBox="1"/>
          <p:nvPr/>
        </p:nvSpPr>
        <p:spPr>
          <a:xfrm>
            <a:off x="7523222" y="4772299"/>
            <a:ext cx="4216338"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rPr>
              <a:t>PRESS AGENT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400" spc="-100" dirty="0">
              <a:solidFill>
                <a:srgbClr val="653024"/>
              </a:solidFill>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Lock out humidity and achieve sleek blowout goals with this smoothing, heat protecting collection. </a:t>
            </a:r>
            <a:endParaRPr kumimoji="0" lang="fr-FR"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sp>
        <p:nvSpPr>
          <p:cNvPr id="3" name="Rectangle 2">
            <a:extLst>
              <a:ext uri="{FF2B5EF4-FFF2-40B4-BE49-F238E27FC236}">
                <a16:creationId xmlns:a16="http://schemas.microsoft.com/office/drawing/2014/main" id="{66B0F618-EF0B-685D-E12D-44F60D50E170}"/>
              </a:ext>
            </a:extLst>
          </p:cNvPr>
          <p:cNvSpPr/>
          <p:nvPr/>
        </p:nvSpPr>
        <p:spPr>
          <a:xfrm>
            <a:off x="5305425" y="6286500"/>
            <a:ext cx="1581150" cy="571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8514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3">
            <a:extLst>
              <a:ext uri="{FF2B5EF4-FFF2-40B4-BE49-F238E27FC236}">
                <a16:creationId xmlns:a16="http://schemas.microsoft.com/office/drawing/2014/main" id="{2515B56F-65C9-F093-DE1C-75FFF6E61C56}"/>
              </a:ext>
            </a:extLst>
          </p:cNvPr>
          <p:cNvPicPr/>
          <p:nvPr/>
        </p:nvPicPr>
        <p:blipFill>
          <a:blip r:embed="rId2" cstate="print"/>
          <a:stretch>
            <a:fillRect/>
          </a:stretch>
        </p:blipFill>
        <p:spPr>
          <a:xfrm>
            <a:off x="-1" y="-1"/>
            <a:ext cx="5299363" cy="6857999"/>
          </a:xfrm>
          <a:prstGeom prst="rect">
            <a:avLst/>
          </a:prstGeom>
        </p:spPr>
      </p:pic>
      <p:pic>
        <p:nvPicPr>
          <p:cNvPr id="5" name="Picture 4">
            <a:extLst>
              <a:ext uri="{FF2B5EF4-FFF2-40B4-BE49-F238E27FC236}">
                <a16:creationId xmlns:a16="http://schemas.microsoft.com/office/drawing/2014/main" id="{E651BB1A-8516-EC67-032C-D8EE2788D5EE}"/>
              </a:ext>
            </a:extLst>
          </p:cNvPr>
          <p:cNvPicPr>
            <a:picLocks noChangeAspect="1"/>
          </p:cNvPicPr>
          <p:nvPr/>
        </p:nvPicPr>
        <p:blipFill rotWithShape="1">
          <a:blip r:embed="rId3"/>
          <a:srcRect b="22272"/>
          <a:stretch/>
        </p:blipFill>
        <p:spPr>
          <a:xfrm>
            <a:off x="5299363" y="-2"/>
            <a:ext cx="6892638" cy="6857999"/>
          </a:xfrm>
          <a:prstGeom prst="rect">
            <a:avLst/>
          </a:prstGeom>
        </p:spPr>
      </p:pic>
      <p:grpSp>
        <p:nvGrpSpPr>
          <p:cNvPr id="11" name="Group 10">
            <a:extLst>
              <a:ext uri="{FF2B5EF4-FFF2-40B4-BE49-F238E27FC236}">
                <a16:creationId xmlns:a16="http://schemas.microsoft.com/office/drawing/2014/main" id="{EE3A21A2-9958-6A5D-647F-EF4EF24DF7B0}"/>
              </a:ext>
            </a:extLst>
          </p:cNvPr>
          <p:cNvGrpSpPr/>
          <p:nvPr/>
        </p:nvGrpSpPr>
        <p:grpSpPr>
          <a:xfrm>
            <a:off x="5567182" y="187325"/>
            <a:ext cx="6367145" cy="660184"/>
            <a:chOff x="5567182" y="238125"/>
            <a:chExt cx="6367145" cy="660184"/>
          </a:xfrm>
        </p:grpSpPr>
        <p:sp>
          <p:nvSpPr>
            <p:cNvPr id="9" name="object 18">
              <a:extLst>
                <a:ext uri="{FF2B5EF4-FFF2-40B4-BE49-F238E27FC236}">
                  <a16:creationId xmlns:a16="http://schemas.microsoft.com/office/drawing/2014/main" id="{8931FEF2-34D7-1D98-FE16-453B50142354}"/>
                </a:ext>
              </a:extLst>
            </p:cNvPr>
            <p:cNvSpPr txBox="1">
              <a:spLocks/>
            </p:cNvSpPr>
            <p:nvPr/>
          </p:nvSpPr>
          <p:spPr>
            <a:xfrm>
              <a:off x="5567182" y="238125"/>
              <a:ext cx="5649595" cy="382156"/>
            </a:xfrm>
            <a:prstGeom prst="rect">
              <a:avLst/>
            </a:prstGeom>
          </p:spPr>
          <p:txBody>
            <a:bodyPr vert="horz" wrap="square" lIns="0" tIns="12700" rIns="0" bIns="0" rtlCol="0">
              <a:spAutoFit/>
            </a:bodyPr>
            <a:lstStyle>
              <a:lvl1pPr>
                <a:defRPr sz="3650" b="1" i="0">
                  <a:solidFill>
                    <a:schemeClr val="bg1"/>
                  </a:solidFill>
                  <a:latin typeface="Sofia Pro Black"/>
                  <a:ea typeface="+mj-ea"/>
                  <a:cs typeface="Sofia Pro Black"/>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2400" b="1" i="0" u="none" strike="noStrike" kern="0" cap="none" spc="-114" normalizeH="0" baseline="0" noProof="0">
                  <a:ln>
                    <a:noFill/>
                  </a:ln>
                  <a:solidFill>
                    <a:sysClr val="window" lastClr="FFFFFF"/>
                  </a:solidFill>
                  <a:effectLst/>
                  <a:uLnTx/>
                  <a:uFillTx/>
                  <a:latin typeface="Sofia Pro Black"/>
                  <a:ea typeface="+mj-ea"/>
                </a:rPr>
                <a:t>THE</a:t>
              </a:r>
              <a:r>
                <a:rPr kumimoji="0" lang="en-US" sz="2400" b="1" i="0" u="none" strike="noStrike" kern="0" cap="none" spc="-75" normalizeH="0" baseline="0" noProof="0">
                  <a:ln>
                    <a:noFill/>
                  </a:ln>
                  <a:solidFill>
                    <a:sysClr val="window" lastClr="FFFFFF"/>
                  </a:solidFill>
                  <a:effectLst/>
                  <a:uLnTx/>
                  <a:uFillTx/>
                  <a:latin typeface="Sofia Pro Black"/>
                  <a:ea typeface="+mj-ea"/>
                </a:rPr>
                <a:t> </a:t>
              </a:r>
              <a:r>
                <a:rPr kumimoji="0" lang="en-US" sz="2400" b="1" i="0" u="none" strike="noStrike" kern="0" cap="none" spc="-125" normalizeH="0" baseline="0" noProof="0">
                  <a:ln>
                    <a:noFill/>
                  </a:ln>
                  <a:solidFill>
                    <a:sysClr val="window" lastClr="FFFFFF"/>
                  </a:solidFill>
                  <a:effectLst/>
                  <a:uLnTx/>
                  <a:uFillTx/>
                  <a:latin typeface="Sofia Pro Black"/>
                  <a:ea typeface="+mj-ea"/>
                </a:rPr>
                <a:t>LAST</a:t>
              </a:r>
              <a:r>
                <a:rPr kumimoji="0" lang="en-US" sz="2400" b="1" i="0" u="none" strike="noStrike" kern="0" cap="none" spc="-180" normalizeH="0" baseline="0" noProof="0">
                  <a:ln>
                    <a:noFill/>
                  </a:ln>
                  <a:solidFill>
                    <a:sysClr val="window" lastClr="FFFFFF"/>
                  </a:solidFill>
                  <a:effectLst/>
                  <a:uLnTx/>
                  <a:uFillTx/>
                  <a:latin typeface="Sofia Pro Black"/>
                  <a:ea typeface="+mj-ea"/>
                </a:rPr>
                <a:t> </a:t>
              </a:r>
              <a:r>
                <a:rPr kumimoji="0" lang="en-US" sz="2400" b="1" i="0" u="none" strike="noStrike" kern="0" cap="none" spc="-125" normalizeH="0" baseline="0" noProof="0">
                  <a:ln>
                    <a:noFill/>
                  </a:ln>
                  <a:solidFill>
                    <a:sysClr val="window" lastClr="FFFFFF"/>
                  </a:solidFill>
                  <a:effectLst/>
                  <a:uLnTx/>
                  <a:uFillTx/>
                  <a:latin typeface="Sofia Pro Black"/>
                  <a:ea typeface="+mj-ea"/>
                </a:rPr>
                <a:t>CURL-</a:t>
              </a:r>
              <a:r>
                <a:rPr kumimoji="0" lang="en-US" sz="2400" b="1" i="0" u="none" strike="noStrike" kern="0" cap="none" spc="-65" normalizeH="0" baseline="0" noProof="0">
                  <a:ln>
                    <a:noFill/>
                  </a:ln>
                  <a:solidFill>
                    <a:sysClr val="window" lastClr="FFFFFF"/>
                  </a:solidFill>
                  <a:effectLst/>
                  <a:uLnTx/>
                  <a:uFillTx/>
                  <a:latin typeface="Sofia Pro Black"/>
                  <a:ea typeface="+mj-ea"/>
                </a:rPr>
                <a:t>CUTTING</a:t>
              </a:r>
              <a:endParaRPr kumimoji="0" lang="en-US" sz="2400" b="1" i="0" u="none" strike="noStrike" kern="0" cap="none" spc="0" normalizeH="0" baseline="0" noProof="0" dirty="0">
                <a:ln>
                  <a:noFill/>
                </a:ln>
                <a:solidFill>
                  <a:sysClr val="window" lastClr="FFFFFF"/>
                </a:solidFill>
                <a:effectLst/>
                <a:uLnTx/>
                <a:uFillTx/>
                <a:latin typeface="Sofia Pro Black"/>
                <a:ea typeface="+mj-ea"/>
              </a:endParaRPr>
            </a:p>
          </p:txBody>
        </p:sp>
        <p:sp>
          <p:nvSpPr>
            <p:cNvPr id="10" name="object 19">
              <a:extLst>
                <a:ext uri="{FF2B5EF4-FFF2-40B4-BE49-F238E27FC236}">
                  <a16:creationId xmlns:a16="http://schemas.microsoft.com/office/drawing/2014/main" id="{A8543ABD-B77D-6D25-C310-191B53357451}"/>
                </a:ext>
              </a:extLst>
            </p:cNvPr>
            <p:cNvSpPr txBox="1"/>
            <p:nvPr/>
          </p:nvSpPr>
          <p:spPr>
            <a:xfrm>
              <a:off x="5567182" y="516153"/>
              <a:ext cx="6367145" cy="382156"/>
            </a:xfrm>
            <a:prstGeom prst="rect">
              <a:avLst/>
            </a:prstGeom>
          </p:spPr>
          <p:txBody>
            <a:bodyPr vert="horz" wrap="square" lIns="0" tIns="12700" rIns="0" bIns="0" rtlCol="0">
              <a:spAutoFit/>
            </a:bodyPr>
            <a:lstStyle/>
            <a:p>
              <a:pPr marL="12700">
                <a:spcBef>
                  <a:spcPts val="100"/>
                </a:spcBef>
              </a:pPr>
              <a:r>
                <a:rPr sz="2400" b="1" kern="0" spc="-114" dirty="0">
                  <a:solidFill>
                    <a:srgbClr val="FFFFFF"/>
                  </a:solidFill>
                  <a:latin typeface="Sofia Pro Black"/>
                  <a:cs typeface="Sofia Pro Black"/>
                </a:rPr>
                <a:t>METHOD</a:t>
              </a:r>
              <a:r>
                <a:rPr sz="2400" b="1" kern="0" spc="-235" dirty="0">
                  <a:solidFill>
                    <a:srgbClr val="FFFFFF"/>
                  </a:solidFill>
                  <a:latin typeface="Sofia Pro Black"/>
                  <a:cs typeface="Sofia Pro Black"/>
                </a:rPr>
                <a:t> </a:t>
              </a:r>
              <a:r>
                <a:rPr sz="2400" b="1" kern="0" spc="-140" dirty="0">
                  <a:solidFill>
                    <a:srgbClr val="FFFFFF"/>
                  </a:solidFill>
                  <a:latin typeface="Sofia Pro Black"/>
                  <a:cs typeface="Sofia Pro Black"/>
                </a:rPr>
                <a:t>YOU’LL</a:t>
              </a:r>
              <a:r>
                <a:rPr sz="2400" b="1" kern="0" spc="-180" dirty="0">
                  <a:solidFill>
                    <a:srgbClr val="FFFFFF"/>
                  </a:solidFill>
                  <a:latin typeface="Sofia Pro Black"/>
                  <a:cs typeface="Sofia Pro Black"/>
                </a:rPr>
                <a:t> </a:t>
              </a:r>
              <a:r>
                <a:rPr sz="2400" b="1" kern="0" spc="-114" dirty="0">
                  <a:solidFill>
                    <a:srgbClr val="FFFFFF"/>
                  </a:solidFill>
                  <a:latin typeface="Sofia Pro Black"/>
                  <a:cs typeface="Sofia Pro Black"/>
                </a:rPr>
                <a:t>EVER</a:t>
              </a:r>
              <a:r>
                <a:rPr sz="2400" b="1" kern="0" spc="-65" dirty="0">
                  <a:solidFill>
                    <a:srgbClr val="FFFFFF"/>
                  </a:solidFill>
                  <a:latin typeface="Sofia Pro Black"/>
                  <a:cs typeface="Sofia Pro Black"/>
                </a:rPr>
                <a:t> </a:t>
              </a:r>
              <a:r>
                <a:rPr sz="2400" b="1" kern="0" spc="-70" dirty="0">
                  <a:solidFill>
                    <a:srgbClr val="FFFFFF"/>
                  </a:solidFill>
                  <a:latin typeface="Sofia Pro Black"/>
                  <a:cs typeface="Sofia Pro Black"/>
                </a:rPr>
                <a:t>NEED.</a:t>
              </a:r>
              <a:endParaRPr sz="2400" kern="0" dirty="0">
                <a:solidFill>
                  <a:sysClr val="windowText" lastClr="000000"/>
                </a:solidFill>
                <a:latin typeface="Sofia Pro Black"/>
                <a:cs typeface="Sofia Pro Black"/>
              </a:endParaRPr>
            </a:p>
          </p:txBody>
        </p:sp>
      </p:grpSp>
      <p:sp>
        <p:nvSpPr>
          <p:cNvPr id="12" name="object 4">
            <a:extLst>
              <a:ext uri="{FF2B5EF4-FFF2-40B4-BE49-F238E27FC236}">
                <a16:creationId xmlns:a16="http://schemas.microsoft.com/office/drawing/2014/main" id="{BEAAADA1-C2AE-2295-953E-58F888E307A4}"/>
              </a:ext>
            </a:extLst>
          </p:cNvPr>
          <p:cNvSpPr/>
          <p:nvPr/>
        </p:nvSpPr>
        <p:spPr>
          <a:xfrm>
            <a:off x="975223" y="291072"/>
            <a:ext cx="3406769" cy="348561"/>
          </a:xfrm>
          <a:custGeom>
            <a:avLst/>
            <a:gdLst/>
            <a:ahLst/>
            <a:cxnLst/>
            <a:rect l="l" t="t" r="r" b="b"/>
            <a:pathLst>
              <a:path w="4884420" h="499744">
                <a:moveTo>
                  <a:pt x="523913" y="476211"/>
                </a:moveTo>
                <a:lnTo>
                  <a:pt x="523875" y="459765"/>
                </a:lnTo>
                <a:lnTo>
                  <a:pt x="492937" y="457860"/>
                </a:lnTo>
                <a:lnTo>
                  <a:pt x="475703" y="450265"/>
                </a:lnTo>
                <a:lnTo>
                  <a:pt x="468236" y="432955"/>
                </a:lnTo>
                <a:lnTo>
                  <a:pt x="466623" y="402653"/>
                </a:lnTo>
                <a:lnTo>
                  <a:pt x="466559" y="349567"/>
                </a:lnTo>
                <a:lnTo>
                  <a:pt x="466445" y="106959"/>
                </a:lnTo>
                <a:lnTo>
                  <a:pt x="467842" y="80200"/>
                </a:lnTo>
                <a:lnTo>
                  <a:pt x="468071" y="75933"/>
                </a:lnTo>
                <a:lnTo>
                  <a:pt x="475513" y="58623"/>
                </a:lnTo>
                <a:lnTo>
                  <a:pt x="492709" y="51015"/>
                </a:lnTo>
                <a:lnTo>
                  <a:pt x="523646" y="49034"/>
                </a:lnTo>
                <a:lnTo>
                  <a:pt x="523684" y="32600"/>
                </a:lnTo>
                <a:lnTo>
                  <a:pt x="379590" y="32740"/>
                </a:lnTo>
                <a:lnTo>
                  <a:pt x="261937" y="349567"/>
                </a:lnTo>
                <a:lnTo>
                  <a:pt x="163258" y="87033"/>
                </a:lnTo>
                <a:lnTo>
                  <a:pt x="142887" y="32804"/>
                </a:lnTo>
                <a:lnTo>
                  <a:pt x="2717" y="32854"/>
                </a:lnTo>
                <a:lnTo>
                  <a:pt x="2717" y="49276"/>
                </a:lnTo>
                <a:lnTo>
                  <a:pt x="15989" y="50380"/>
                </a:lnTo>
                <a:lnTo>
                  <a:pt x="33299" y="53086"/>
                </a:lnTo>
                <a:lnTo>
                  <a:pt x="48323" y="59220"/>
                </a:lnTo>
                <a:lnTo>
                  <a:pt x="54737" y="70599"/>
                </a:lnTo>
                <a:lnTo>
                  <a:pt x="54902" y="402653"/>
                </a:lnTo>
                <a:lnTo>
                  <a:pt x="51282" y="426732"/>
                </a:lnTo>
                <a:lnTo>
                  <a:pt x="40690" y="444144"/>
                </a:lnTo>
                <a:lnTo>
                  <a:pt x="23469" y="455142"/>
                </a:lnTo>
                <a:lnTo>
                  <a:pt x="0" y="459994"/>
                </a:lnTo>
                <a:lnTo>
                  <a:pt x="38" y="476491"/>
                </a:lnTo>
                <a:lnTo>
                  <a:pt x="141363" y="476389"/>
                </a:lnTo>
                <a:lnTo>
                  <a:pt x="141236" y="459892"/>
                </a:lnTo>
                <a:lnTo>
                  <a:pt x="115570" y="457161"/>
                </a:lnTo>
                <a:lnTo>
                  <a:pt x="94932" y="447763"/>
                </a:lnTo>
                <a:lnTo>
                  <a:pt x="81216" y="430136"/>
                </a:lnTo>
                <a:lnTo>
                  <a:pt x="76250" y="402653"/>
                </a:lnTo>
                <a:lnTo>
                  <a:pt x="76174" y="87071"/>
                </a:lnTo>
                <a:lnTo>
                  <a:pt x="77216" y="87033"/>
                </a:lnTo>
                <a:lnTo>
                  <a:pt x="224345" y="476948"/>
                </a:lnTo>
                <a:lnTo>
                  <a:pt x="233934" y="477012"/>
                </a:lnTo>
                <a:lnTo>
                  <a:pt x="281774" y="349567"/>
                </a:lnTo>
                <a:lnTo>
                  <a:pt x="382917" y="80200"/>
                </a:lnTo>
                <a:lnTo>
                  <a:pt x="385140" y="80238"/>
                </a:lnTo>
                <a:lnTo>
                  <a:pt x="385267" y="402653"/>
                </a:lnTo>
                <a:lnTo>
                  <a:pt x="383705" y="433019"/>
                </a:lnTo>
                <a:lnTo>
                  <a:pt x="376275" y="450342"/>
                </a:lnTo>
                <a:lnTo>
                  <a:pt x="359067" y="457949"/>
                </a:lnTo>
                <a:lnTo>
                  <a:pt x="328117" y="459892"/>
                </a:lnTo>
                <a:lnTo>
                  <a:pt x="328117" y="476288"/>
                </a:lnTo>
                <a:lnTo>
                  <a:pt x="523913" y="476211"/>
                </a:lnTo>
                <a:close/>
              </a:path>
              <a:path w="4884420" h="499744">
                <a:moveTo>
                  <a:pt x="764552" y="459638"/>
                </a:moveTo>
                <a:lnTo>
                  <a:pt x="716368" y="450126"/>
                </a:lnTo>
                <a:lnTo>
                  <a:pt x="707377" y="401802"/>
                </a:lnTo>
                <a:lnTo>
                  <a:pt x="707136" y="106870"/>
                </a:lnTo>
                <a:lnTo>
                  <a:pt x="708723" y="75819"/>
                </a:lnTo>
                <a:lnTo>
                  <a:pt x="716165" y="58521"/>
                </a:lnTo>
                <a:lnTo>
                  <a:pt x="733399" y="50927"/>
                </a:lnTo>
                <a:lnTo>
                  <a:pt x="764362" y="48971"/>
                </a:lnTo>
                <a:lnTo>
                  <a:pt x="764362" y="32512"/>
                </a:lnTo>
                <a:lnTo>
                  <a:pt x="568540" y="32600"/>
                </a:lnTo>
                <a:lnTo>
                  <a:pt x="568617" y="49034"/>
                </a:lnTo>
                <a:lnTo>
                  <a:pt x="599528" y="50977"/>
                </a:lnTo>
                <a:lnTo>
                  <a:pt x="616737" y="58559"/>
                </a:lnTo>
                <a:lnTo>
                  <a:pt x="624192" y="75844"/>
                </a:lnTo>
                <a:lnTo>
                  <a:pt x="625856" y="106857"/>
                </a:lnTo>
                <a:lnTo>
                  <a:pt x="625983" y="401802"/>
                </a:lnTo>
                <a:lnTo>
                  <a:pt x="624344" y="432904"/>
                </a:lnTo>
                <a:lnTo>
                  <a:pt x="616915" y="450227"/>
                </a:lnTo>
                <a:lnTo>
                  <a:pt x="599706" y="457835"/>
                </a:lnTo>
                <a:lnTo>
                  <a:pt x="568744" y="459765"/>
                </a:lnTo>
                <a:lnTo>
                  <a:pt x="568744" y="476211"/>
                </a:lnTo>
                <a:lnTo>
                  <a:pt x="764552" y="476110"/>
                </a:lnTo>
                <a:lnTo>
                  <a:pt x="764552" y="459638"/>
                </a:lnTo>
                <a:close/>
              </a:path>
              <a:path w="4884420" h="499744">
                <a:moveTo>
                  <a:pt x="1181823" y="340664"/>
                </a:moveTo>
                <a:lnTo>
                  <a:pt x="1172819" y="340664"/>
                </a:lnTo>
                <a:lnTo>
                  <a:pt x="1153579" y="367995"/>
                </a:lnTo>
                <a:lnTo>
                  <a:pt x="1130871" y="399338"/>
                </a:lnTo>
                <a:lnTo>
                  <a:pt x="1100670" y="428891"/>
                </a:lnTo>
                <a:lnTo>
                  <a:pt x="1058976" y="450875"/>
                </a:lnTo>
                <a:lnTo>
                  <a:pt x="1001776" y="459498"/>
                </a:lnTo>
                <a:lnTo>
                  <a:pt x="914844" y="459600"/>
                </a:lnTo>
                <a:lnTo>
                  <a:pt x="1167523" y="48818"/>
                </a:lnTo>
                <a:lnTo>
                  <a:pt x="1167612" y="32334"/>
                </a:lnTo>
                <a:lnTo>
                  <a:pt x="842225" y="32512"/>
                </a:lnTo>
                <a:lnTo>
                  <a:pt x="809815" y="153758"/>
                </a:lnTo>
                <a:lnTo>
                  <a:pt x="822159" y="154355"/>
                </a:lnTo>
                <a:lnTo>
                  <a:pt x="846886" y="120396"/>
                </a:lnTo>
                <a:lnTo>
                  <a:pt x="878827" y="86093"/>
                </a:lnTo>
                <a:lnTo>
                  <a:pt x="917600" y="59563"/>
                </a:lnTo>
                <a:lnTo>
                  <a:pt x="962863" y="48933"/>
                </a:lnTo>
                <a:lnTo>
                  <a:pt x="1062189" y="48882"/>
                </a:lnTo>
                <a:lnTo>
                  <a:pt x="814539" y="459409"/>
                </a:lnTo>
                <a:lnTo>
                  <a:pt x="814425" y="476110"/>
                </a:lnTo>
                <a:lnTo>
                  <a:pt x="1147686" y="475881"/>
                </a:lnTo>
                <a:lnTo>
                  <a:pt x="1151788" y="459600"/>
                </a:lnTo>
                <a:lnTo>
                  <a:pt x="1181823" y="340664"/>
                </a:lnTo>
                <a:close/>
              </a:path>
              <a:path w="4884420" h="499744">
                <a:moveTo>
                  <a:pt x="2100249" y="48361"/>
                </a:moveTo>
                <a:lnTo>
                  <a:pt x="2100224" y="31902"/>
                </a:lnTo>
                <a:lnTo>
                  <a:pt x="1962785" y="31965"/>
                </a:lnTo>
                <a:lnTo>
                  <a:pt x="1962785" y="48399"/>
                </a:lnTo>
                <a:lnTo>
                  <a:pt x="1992109" y="50660"/>
                </a:lnTo>
                <a:lnTo>
                  <a:pt x="2011768" y="59194"/>
                </a:lnTo>
                <a:lnTo>
                  <a:pt x="2022805" y="76644"/>
                </a:lnTo>
                <a:lnTo>
                  <a:pt x="2026259" y="105638"/>
                </a:lnTo>
                <a:lnTo>
                  <a:pt x="2026310" y="356120"/>
                </a:lnTo>
                <a:lnTo>
                  <a:pt x="1796872" y="73545"/>
                </a:lnTo>
                <a:lnTo>
                  <a:pt x="1763191" y="32054"/>
                </a:lnTo>
                <a:lnTo>
                  <a:pt x="1612163" y="32143"/>
                </a:lnTo>
                <a:lnTo>
                  <a:pt x="1612277" y="48590"/>
                </a:lnTo>
                <a:lnTo>
                  <a:pt x="1625625" y="49695"/>
                </a:lnTo>
                <a:lnTo>
                  <a:pt x="1642986" y="52400"/>
                </a:lnTo>
                <a:lnTo>
                  <a:pt x="1658048" y="58508"/>
                </a:lnTo>
                <a:lnTo>
                  <a:pt x="1664500" y="69850"/>
                </a:lnTo>
                <a:lnTo>
                  <a:pt x="1664550" y="402386"/>
                </a:lnTo>
                <a:lnTo>
                  <a:pt x="1661947" y="422960"/>
                </a:lnTo>
                <a:lnTo>
                  <a:pt x="1654086" y="439039"/>
                </a:lnTo>
                <a:lnTo>
                  <a:pt x="1641284" y="450354"/>
                </a:lnTo>
                <a:lnTo>
                  <a:pt x="1623809" y="457073"/>
                </a:lnTo>
                <a:lnTo>
                  <a:pt x="1608594" y="452932"/>
                </a:lnTo>
                <a:lnTo>
                  <a:pt x="1577073" y="414782"/>
                </a:lnTo>
                <a:lnTo>
                  <a:pt x="1545221" y="343560"/>
                </a:lnTo>
                <a:lnTo>
                  <a:pt x="1535722" y="322300"/>
                </a:lnTo>
                <a:lnTo>
                  <a:pt x="1451000" y="132778"/>
                </a:lnTo>
                <a:lnTo>
                  <a:pt x="1444028" y="117182"/>
                </a:lnTo>
                <a:lnTo>
                  <a:pt x="1444028" y="322237"/>
                </a:lnTo>
                <a:lnTo>
                  <a:pt x="1282014" y="322300"/>
                </a:lnTo>
                <a:lnTo>
                  <a:pt x="1360322" y="132778"/>
                </a:lnTo>
                <a:lnTo>
                  <a:pt x="1444028" y="322237"/>
                </a:lnTo>
                <a:lnTo>
                  <a:pt x="1444028" y="117182"/>
                </a:lnTo>
                <a:lnTo>
                  <a:pt x="1407972" y="36525"/>
                </a:lnTo>
                <a:lnTo>
                  <a:pt x="1402930" y="25565"/>
                </a:lnTo>
                <a:lnTo>
                  <a:pt x="1401737" y="23685"/>
                </a:lnTo>
                <a:lnTo>
                  <a:pt x="1396707" y="23685"/>
                </a:lnTo>
                <a:lnTo>
                  <a:pt x="1395056" y="24930"/>
                </a:lnTo>
                <a:lnTo>
                  <a:pt x="1391119" y="30441"/>
                </a:lnTo>
                <a:lnTo>
                  <a:pt x="1379105" y="45821"/>
                </a:lnTo>
                <a:lnTo>
                  <a:pt x="1366050" y="60083"/>
                </a:lnTo>
                <a:lnTo>
                  <a:pt x="1352346" y="73558"/>
                </a:lnTo>
                <a:lnTo>
                  <a:pt x="1338516" y="86487"/>
                </a:lnTo>
                <a:lnTo>
                  <a:pt x="1344041" y="88887"/>
                </a:lnTo>
                <a:lnTo>
                  <a:pt x="1347431" y="98691"/>
                </a:lnTo>
                <a:lnTo>
                  <a:pt x="1350314" y="106578"/>
                </a:lnTo>
                <a:lnTo>
                  <a:pt x="1244892" y="362038"/>
                </a:lnTo>
                <a:lnTo>
                  <a:pt x="1226362" y="404583"/>
                </a:lnTo>
                <a:lnTo>
                  <a:pt x="1209535" y="432447"/>
                </a:lnTo>
                <a:lnTo>
                  <a:pt x="1189659" y="449465"/>
                </a:lnTo>
                <a:lnTo>
                  <a:pt x="1161961" y="459486"/>
                </a:lnTo>
                <a:lnTo>
                  <a:pt x="1161935" y="475932"/>
                </a:lnTo>
                <a:lnTo>
                  <a:pt x="1293228" y="475881"/>
                </a:lnTo>
                <a:lnTo>
                  <a:pt x="1293228" y="459409"/>
                </a:lnTo>
                <a:lnTo>
                  <a:pt x="1271612" y="457581"/>
                </a:lnTo>
                <a:lnTo>
                  <a:pt x="1256372" y="452285"/>
                </a:lnTo>
                <a:lnTo>
                  <a:pt x="1247355" y="444017"/>
                </a:lnTo>
                <a:lnTo>
                  <a:pt x="1244409" y="433374"/>
                </a:lnTo>
                <a:lnTo>
                  <a:pt x="1244485" y="432447"/>
                </a:lnTo>
                <a:lnTo>
                  <a:pt x="1257287" y="388785"/>
                </a:lnTo>
                <a:lnTo>
                  <a:pt x="1274635" y="343611"/>
                </a:lnTo>
                <a:lnTo>
                  <a:pt x="1455229" y="343585"/>
                </a:lnTo>
                <a:lnTo>
                  <a:pt x="1476032" y="389267"/>
                </a:lnTo>
                <a:lnTo>
                  <a:pt x="1480680" y="399059"/>
                </a:lnTo>
                <a:lnTo>
                  <a:pt x="1486039" y="410895"/>
                </a:lnTo>
                <a:lnTo>
                  <a:pt x="1490484" y="423176"/>
                </a:lnTo>
                <a:lnTo>
                  <a:pt x="1492364" y="434301"/>
                </a:lnTo>
                <a:lnTo>
                  <a:pt x="1489989" y="444398"/>
                </a:lnTo>
                <a:lnTo>
                  <a:pt x="1481899" y="452323"/>
                </a:lnTo>
                <a:lnTo>
                  <a:pt x="1466545" y="457492"/>
                </a:lnTo>
                <a:lnTo>
                  <a:pt x="1442440" y="459346"/>
                </a:lnTo>
                <a:lnTo>
                  <a:pt x="1442478" y="475767"/>
                </a:lnTo>
                <a:lnTo>
                  <a:pt x="1750987" y="475665"/>
                </a:lnTo>
                <a:lnTo>
                  <a:pt x="1751025" y="459206"/>
                </a:lnTo>
                <a:lnTo>
                  <a:pt x="1731187" y="457073"/>
                </a:lnTo>
                <a:lnTo>
                  <a:pt x="1725193" y="456425"/>
                </a:lnTo>
                <a:lnTo>
                  <a:pt x="1690878" y="429387"/>
                </a:lnTo>
                <a:lnTo>
                  <a:pt x="1685861" y="322237"/>
                </a:lnTo>
                <a:lnTo>
                  <a:pt x="1685772" y="73545"/>
                </a:lnTo>
                <a:lnTo>
                  <a:pt x="1687461" y="73558"/>
                </a:lnTo>
                <a:lnTo>
                  <a:pt x="2025269" y="484047"/>
                </a:lnTo>
                <a:lnTo>
                  <a:pt x="2047709" y="484047"/>
                </a:lnTo>
                <a:lnTo>
                  <a:pt x="2047646" y="356120"/>
                </a:lnTo>
                <a:lnTo>
                  <a:pt x="2047544" y="105638"/>
                </a:lnTo>
                <a:lnTo>
                  <a:pt x="2050186" y="75869"/>
                </a:lnTo>
                <a:lnTo>
                  <a:pt x="2058974" y="58496"/>
                </a:lnTo>
                <a:lnTo>
                  <a:pt x="2075218" y="50380"/>
                </a:lnTo>
                <a:lnTo>
                  <a:pt x="2100249" y="48361"/>
                </a:lnTo>
                <a:close/>
              </a:path>
              <a:path w="4884420" h="499744">
                <a:moveTo>
                  <a:pt x="2319756" y="458863"/>
                </a:moveTo>
                <a:lnTo>
                  <a:pt x="2271585" y="449465"/>
                </a:lnTo>
                <a:lnTo>
                  <a:pt x="2262505" y="401078"/>
                </a:lnTo>
                <a:lnTo>
                  <a:pt x="2262403" y="106184"/>
                </a:lnTo>
                <a:lnTo>
                  <a:pt x="2263991" y="75095"/>
                </a:lnTo>
                <a:lnTo>
                  <a:pt x="2271395" y="57785"/>
                </a:lnTo>
                <a:lnTo>
                  <a:pt x="2288590" y="50190"/>
                </a:lnTo>
                <a:lnTo>
                  <a:pt x="2319528" y="48247"/>
                </a:lnTo>
                <a:lnTo>
                  <a:pt x="2319502" y="31838"/>
                </a:lnTo>
                <a:lnTo>
                  <a:pt x="2123795" y="31902"/>
                </a:lnTo>
                <a:lnTo>
                  <a:pt x="2123795" y="48361"/>
                </a:lnTo>
                <a:lnTo>
                  <a:pt x="2154732" y="50279"/>
                </a:lnTo>
                <a:lnTo>
                  <a:pt x="2171966" y="57861"/>
                </a:lnTo>
                <a:lnTo>
                  <a:pt x="2179409" y="75158"/>
                </a:lnTo>
                <a:lnTo>
                  <a:pt x="2181009" y="106197"/>
                </a:lnTo>
                <a:lnTo>
                  <a:pt x="2181136" y="401078"/>
                </a:lnTo>
                <a:lnTo>
                  <a:pt x="2179586" y="432193"/>
                </a:lnTo>
                <a:lnTo>
                  <a:pt x="2172170" y="449503"/>
                </a:lnTo>
                <a:lnTo>
                  <a:pt x="2154948" y="457085"/>
                </a:lnTo>
                <a:lnTo>
                  <a:pt x="2123986" y="458990"/>
                </a:lnTo>
                <a:lnTo>
                  <a:pt x="2123986" y="475475"/>
                </a:lnTo>
                <a:lnTo>
                  <a:pt x="2319744" y="475411"/>
                </a:lnTo>
                <a:lnTo>
                  <a:pt x="2319756" y="458863"/>
                </a:lnTo>
                <a:close/>
              </a:path>
              <a:path w="4884420" h="499744">
                <a:moveTo>
                  <a:pt x="2707805" y="258572"/>
                </a:moveTo>
                <a:lnTo>
                  <a:pt x="2701594" y="244614"/>
                </a:lnTo>
                <a:lnTo>
                  <a:pt x="2686304" y="210248"/>
                </a:lnTo>
                <a:lnTo>
                  <a:pt x="2686304" y="244614"/>
                </a:lnTo>
                <a:lnTo>
                  <a:pt x="2575268" y="244614"/>
                </a:lnTo>
                <a:lnTo>
                  <a:pt x="2630944" y="120408"/>
                </a:lnTo>
                <a:lnTo>
                  <a:pt x="2630995" y="120535"/>
                </a:lnTo>
                <a:lnTo>
                  <a:pt x="2631059" y="120408"/>
                </a:lnTo>
                <a:lnTo>
                  <a:pt x="2686304" y="244614"/>
                </a:lnTo>
                <a:lnTo>
                  <a:pt x="2686304" y="210248"/>
                </a:lnTo>
                <a:lnTo>
                  <a:pt x="2646337" y="120383"/>
                </a:lnTo>
                <a:lnTo>
                  <a:pt x="2631148" y="86156"/>
                </a:lnTo>
                <a:lnTo>
                  <a:pt x="2631071" y="86296"/>
                </a:lnTo>
                <a:lnTo>
                  <a:pt x="2631008" y="86156"/>
                </a:lnTo>
                <a:lnTo>
                  <a:pt x="2630944" y="86296"/>
                </a:lnTo>
                <a:lnTo>
                  <a:pt x="2553728" y="258572"/>
                </a:lnTo>
                <a:lnTo>
                  <a:pt x="2707805" y="258572"/>
                </a:lnTo>
                <a:close/>
              </a:path>
              <a:path w="4884420" h="499744">
                <a:moveTo>
                  <a:pt x="2880601" y="491553"/>
                </a:moveTo>
                <a:lnTo>
                  <a:pt x="2874289" y="477596"/>
                </a:lnTo>
                <a:lnTo>
                  <a:pt x="2858973" y="443750"/>
                </a:lnTo>
                <a:lnTo>
                  <a:pt x="2858973" y="477596"/>
                </a:lnTo>
                <a:lnTo>
                  <a:pt x="2804693" y="477596"/>
                </a:lnTo>
                <a:lnTo>
                  <a:pt x="2774861" y="410273"/>
                </a:lnTo>
                <a:lnTo>
                  <a:pt x="2733967" y="317855"/>
                </a:lnTo>
                <a:lnTo>
                  <a:pt x="2732303" y="314109"/>
                </a:lnTo>
                <a:lnTo>
                  <a:pt x="2732544" y="314109"/>
                </a:lnTo>
                <a:lnTo>
                  <a:pt x="2727985" y="303898"/>
                </a:lnTo>
                <a:lnTo>
                  <a:pt x="2533421" y="303898"/>
                </a:lnTo>
                <a:lnTo>
                  <a:pt x="2528836" y="314109"/>
                </a:lnTo>
                <a:lnTo>
                  <a:pt x="2529230" y="314109"/>
                </a:lnTo>
                <a:lnTo>
                  <a:pt x="2483688" y="416001"/>
                </a:lnTo>
                <a:lnTo>
                  <a:pt x="2456027" y="477596"/>
                </a:lnTo>
                <a:lnTo>
                  <a:pt x="2404313" y="477596"/>
                </a:lnTo>
                <a:lnTo>
                  <a:pt x="2608008" y="27406"/>
                </a:lnTo>
                <a:lnTo>
                  <a:pt x="2655265" y="27406"/>
                </a:lnTo>
                <a:lnTo>
                  <a:pt x="2858973" y="477596"/>
                </a:lnTo>
                <a:lnTo>
                  <a:pt x="2858973" y="443750"/>
                </a:lnTo>
                <a:lnTo>
                  <a:pt x="2670594" y="27406"/>
                </a:lnTo>
                <a:lnTo>
                  <a:pt x="2664269" y="13449"/>
                </a:lnTo>
                <a:lnTo>
                  <a:pt x="2599017" y="13449"/>
                </a:lnTo>
                <a:lnTo>
                  <a:pt x="2382697" y="491553"/>
                </a:lnTo>
                <a:lnTo>
                  <a:pt x="2465070" y="491553"/>
                </a:lnTo>
                <a:lnTo>
                  <a:pt x="2471331" y="477596"/>
                </a:lnTo>
                <a:lnTo>
                  <a:pt x="2499004" y="415925"/>
                </a:lnTo>
                <a:lnTo>
                  <a:pt x="2542832" y="317855"/>
                </a:lnTo>
                <a:lnTo>
                  <a:pt x="2718714" y="317855"/>
                </a:lnTo>
                <a:lnTo>
                  <a:pt x="2754223" y="397929"/>
                </a:lnTo>
                <a:lnTo>
                  <a:pt x="2762148" y="416001"/>
                </a:lnTo>
                <a:lnTo>
                  <a:pt x="2795625" y="491553"/>
                </a:lnTo>
                <a:lnTo>
                  <a:pt x="2880601" y="491553"/>
                </a:lnTo>
                <a:close/>
              </a:path>
              <a:path w="4884420" h="499744">
                <a:moveTo>
                  <a:pt x="3015996" y="16662"/>
                </a:moveTo>
                <a:lnTo>
                  <a:pt x="2937649" y="16662"/>
                </a:lnTo>
                <a:lnTo>
                  <a:pt x="2937649" y="30632"/>
                </a:lnTo>
                <a:lnTo>
                  <a:pt x="2937649" y="477672"/>
                </a:lnTo>
                <a:lnTo>
                  <a:pt x="2937649" y="491642"/>
                </a:lnTo>
                <a:lnTo>
                  <a:pt x="3015996" y="491642"/>
                </a:lnTo>
                <a:lnTo>
                  <a:pt x="3015996" y="477672"/>
                </a:lnTo>
                <a:lnTo>
                  <a:pt x="2951607" y="477672"/>
                </a:lnTo>
                <a:lnTo>
                  <a:pt x="2951607" y="30632"/>
                </a:lnTo>
                <a:lnTo>
                  <a:pt x="3002038" y="30632"/>
                </a:lnTo>
                <a:lnTo>
                  <a:pt x="3002038" y="477608"/>
                </a:lnTo>
                <a:lnTo>
                  <a:pt x="3015996" y="477608"/>
                </a:lnTo>
                <a:lnTo>
                  <a:pt x="3015996" y="30632"/>
                </a:lnTo>
                <a:lnTo>
                  <a:pt x="3015996" y="16662"/>
                </a:lnTo>
                <a:close/>
              </a:path>
              <a:path w="4884420" h="499744">
                <a:moveTo>
                  <a:pt x="3435654" y="165976"/>
                </a:moveTo>
                <a:lnTo>
                  <a:pt x="3427933" y="128663"/>
                </a:lnTo>
                <a:lnTo>
                  <a:pt x="3421697" y="120891"/>
                </a:lnTo>
                <a:lnTo>
                  <a:pt x="3421697" y="165976"/>
                </a:lnTo>
                <a:lnTo>
                  <a:pt x="3414547" y="198424"/>
                </a:lnTo>
                <a:lnTo>
                  <a:pt x="3394202" y="223215"/>
                </a:lnTo>
                <a:lnTo>
                  <a:pt x="3362363" y="239064"/>
                </a:lnTo>
                <a:lnTo>
                  <a:pt x="3320719" y="244627"/>
                </a:lnTo>
                <a:lnTo>
                  <a:pt x="3197364" y="244627"/>
                </a:lnTo>
                <a:lnTo>
                  <a:pt x="3197364" y="91173"/>
                </a:lnTo>
                <a:lnTo>
                  <a:pt x="3321342" y="91173"/>
                </a:lnTo>
                <a:lnTo>
                  <a:pt x="3363938" y="96177"/>
                </a:lnTo>
                <a:lnTo>
                  <a:pt x="3395434" y="110756"/>
                </a:lnTo>
                <a:lnTo>
                  <a:pt x="3414979" y="134239"/>
                </a:lnTo>
                <a:lnTo>
                  <a:pt x="3421697" y="165976"/>
                </a:lnTo>
                <a:lnTo>
                  <a:pt x="3421697" y="120891"/>
                </a:lnTo>
                <a:lnTo>
                  <a:pt x="3405555" y="100761"/>
                </a:lnTo>
                <a:lnTo>
                  <a:pt x="3385870" y="91173"/>
                </a:lnTo>
                <a:lnTo>
                  <a:pt x="3369640" y="83273"/>
                </a:lnTo>
                <a:lnTo>
                  <a:pt x="3321342" y="77216"/>
                </a:lnTo>
                <a:lnTo>
                  <a:pt x="3183407" y="77216"/>
                </a:lnTo>
                <a:lnTo>
                  <a:pt x="3183407" y="258584"/>
                </a:lnTo>
                <a:lnTo>
                  <a:pt x="3320719" y="258584"/>
                </a:lnTo>
                <a:lnTo>
                  <a:pt x="3366947" y="252285"/>
                </a:lnTo>
                <a:lnTo>
                  <a:pt x="3382238" y="244627"/>
                </a:lnTo>
                <a:lnTo>
                  <a:pt x="3403320" y="234073"/>
                </a:lnTo>
                <a:lnTo>
                  <a:pt x="3427120" y="204965"/>
                </a:lnTo>
                <a:lnTo>
                  <a:pt x="3435654" y="165976"/>
                </a:lnTo>
                <a:close/>
              </a:path>
              <a:path w="4884420" h="499744">
                <a:moveTo>
                  <a:pt x="3530625" y="491540"/>
                </a:moveTo>
                <a:lnTo>
                  <a:pt x="3520122" y="477596"/>
                </a:lnTo>
                <a:lnTo>
                  <a:pt x="3502685" y="454406"/>
                </a:lnTo>
                <a:lnTo>
                  <a:pt x="3502685" y="477596"/>
                </a:lnTo>
                <a:lnTo>
                  <a:pt x="3440747" y="477596"/>
                </a:lnTo>
                <a:lnTo>
                  <a:pt x="3321545" y="317855"/>
                </a:lnTo>
                <a:lnTo>
                  <a:pt x="3311131" y="303898"/>
                </a:lnTo>
                <a:lnTo>
                  <a:pt x="3183407" y="303898"/>
                </a:lnTo>
                <a:lnTo>
                  <a:pt x="3183407" y="477596"/>
                </a:lnTo>
                <a:lnTo>
                  <a:pt x="3132963" y="477596"/>
                </a:lnTo>
                <a:lnTo>
                  <a:pt x="3132963" y="30607"/>
                </a:lnTo>
                <a:lnTo>
                  <a:pt x="3325177" y="30607"/>
                </a:lnTo>
                <a:lnTo>
                  <a:pt x="3379736" y="36766"/>
                </a:lnTo>
                <a:lnTo>
                  <a:pt x="3424517" y="54419"/>
                </a:lnTo>
                <a:lnTo>
                  <a:pt x="3458172" y="82334"/>
                </a:lnTo>
                <a:lnTo>
                  <a:pt x="3479342" y="119291"/>
                </a:lnTo>
                <a:lnTo>
                  <a:pt x="3486708" y="164058"/>
                </a:lnTo>
                <a:lnTo>
                  <a:pt x="3477628" y="214236"/>
                </a:lnTo>
                <a:lnTo>
                  <a:pt x="3452393" y="252742"/>
                </a:lnTo>
                <a:lnTo>
                  <a:pt x="3413988" y="279641"/>
                </a:lnTo>
                <a:lnTo>
                  <a:pt x="3365385" y="294970"/>
                </a:lnTo>
                <a:lnTo>
                  <a:pt x="3502685" y="477596"/>
                </a:lnTo>
                <a:lnTo>
                  <a:pt x="3502685" y="454406"/>
                </a:lnTo>
                <a:lnTo>
                  <a:pt x="3389426" y="303720"/>
                </a:lnTo>
                <a:lnTo>
                  <a:pt x="3436378" y="283121"/>
                </a:lnTo>
                <a:lnTo>
                  <a:pt x="3471329" y="252158"/>
                </a:lnTo>
                <a:lnTo>
                  <a:pt x="3493135" y="212051"/>
                </a:lnTo>
                <a:lnTo>
                  <a:pt x="3500666" y="164058"/>
                </a:lnTo>
                <a:lnTo>
                  <a:pt x="3494951" y="122529"/>
                </a:lnTo>
                <a:lnTo>
                  <a:pt x="3478492" y="86664"/>
                </a:lnTo>
                <a:lnTo>
                  <a:pt x="3452279" y="57289"/>
                </a:lnTo>
                <a:lnTo>
                  <a:pt x="3417316" y="35280"/>
                </a:lnTo>
                <a:lnTo>
                  <a:pt x="3374618" y="21450"/>
                </a:lnTo>
                <a:lnTo>
                  <a:pt x="3325177" y="16649"/>
                </a:lnTo>
                <a:lnTo>
                  <a:pt x="3119018" y="16649"/>
                </a:lnTo>
                <a:lnTo>
                  <a:pt x="3119018" y="491540"/>
                </a:lnTo>
                <a:lnTo>
                  <a:pt x="3197364" y="491540"/>
                </a:lnTo>
                <a:lnTo>
                  <a:pt x="3197364" y="477596"/>
                </a:lnTo>
                <a:lnTo>
                  <a:pt x="3197364" y="317855"/>
                </a:lnTo>
                <a:lnTo>
                  <a:pt x="3304133" y="317855"/>
                </a:lnTo>
                <a:lnTo>
                  <a:pt x="3433775" y="491540"/>
                </a:lnTo>
                <a:lnTo>
                  <a:pt x="3530625" y="491540"/>
                </a:lnTo>
                <a:close/>
              </a:path>
              <a:path w="4884420" h="499744">
                <a:moveTo>
                  <a:pt x="3997553" y="406552"/>
                </a:moveTo>
                <a:lnTo>
                  <a:pt x="3977817" y="387184"/>
                </a:lnTo>
                <a:lnTo>
                  <a:pt x="3977817" y="406704"/>
                </a:lnTo>
                <a:lnTo>
                  <a:pt x="3941622" y="438924"/>
                </a:lnTo>
                <a:lnTo>
                  <a:pt x="3901351" y="463702"/>
                </a:lnTo>
                <a:lnTo>
                  <a:pt x="3854615" y="479628"/>
                </a:lnTo>
                <a:lnTo>
                  <a:pt x="3799027" y="485241"/>
                </a:lnTo>
                <a:lnTo>
                  <a:pt x="3752367" y="480631"/>
                </a:lnTo>
                <a:lnTo>
                  <a:pt x="3709581" y="467372"/>
                </a:lnTo>
                <a:lnTo>
                  <a:pt x="3671417" y="446328"/>
                </a:lnTo>
                <a:lnTo>
                  <a:pt x="3638575" y="418363"/>
                </a:lnTo>
                <a:lnTo>
                  <a:pt x="3611778" y="384352"/>
                </a:lnTo>
                <a:lnTo>
                  <a:pt x="3591750" y="345173"/>
                </a:lnTo>
                <a:lnTo>
                  <a:pt x="3579203" y="301675"/>
                </a:lnTo>
                <a:lnTo>
                  <a:pt x="3574859" y="254736"/>
                </a:lnTo>
                <a:lnTo>
                  <a:pt x="3579177" y="208114"/>
                </a:lnTo>
                <a:lnTo>
                  <a:pt x="3591687" y="164642"/>
                </a:lnTo>
                <a:lnTo>
                  <a:pt x="3611702" y="125272"/>
                </a:lnTo>
                <a:lnTo>
                  <a:pt x="3638562" y="90944"/>
                </a:lnTo>
                <a:lnTo>
                  <a:pt x="3671582" y="62611"/>
                </a:lnTo>
                <a:lnTo>
                  <a:pt x="3710101" y="41198"/>
                </a:lnTo>
                <a:lnTo>
                  <a:pt x="3753459" y="27660"/>
                </a:lnTo>
                <a:lnTo>
                  <a:pt x="3800906" y="22936"/>
                </a:lnTo>
                <a:lnTo>
                  <a:pt x="3856088" y="28092"/>
                </a:lnTo>
                <a:lnTo>
                  <a:pt x="3901744" y="42583"/>
                </a:lnTo>
                <a:lnTo>
                  <a:pt x="3940568" y="64973"/>
                </a:lnTo>
                <a:lnTo>
                  <a:pt x="3975239" y="93827"/>
                </a:lnTo>
                <a:lnTo>
                  <a:pt x="3940746" y="130860"/>
                </a:lnTo>
                <a:lnTo>
                  <a:pt x="3911447" y="106197"/>
                </a:lnTo>
                <a:lnTo>
                  <a:pt x="3879151" y="86791"/>
                </a:lnTo>
                <a:lnTo>
                  <a:pt x="3869664" y="83502"/>
                </a:lnTo>
                <a:lnTo>
                  <a:pt x="3842537" y="74104"/>
                </a:lnTo>
                <a:lnTo>
                  <a:pt x="3800284" y="69545"/>
                </a:lnTo>
                <a:lnTo>
                  <a:pt x="3753104" y="75946"/>
                </a:lnTo>
                <a:lnTo>
                  <a:pt x="3711435" y="94107"/>
                </a:lnTo>
                <a:lnTo>
                  <a:pt x="3676650" y="122478"/>
                </a:lnTo>
                <a:lnTo>
                  <a:pt x="3650107" y="159524"/>
                </a:lnTo>
                <a:lnTo>
                  <a:pt x="3633190" y="203708"/>
                </a:lnTo>
                <a:lnTo>
                  <a:pt x="3627234" y="253466"/>
                </a:lnTo>
                <a:lnTo>
                  <a:pt x="3633228" y="303326"/>
                </a:lnTo>
                <a:lnTo>
                  <a:pt x="3650246" y="347738"/>
                </a:lnTo>
                <a:lnTo>
                  <a:pt x="3676878" y="385089"/>
                </a:lnTo>
                <a:lnTo>
                  <a:pt x="3711714" y="413766"/>
                </a:lnTo>
                <a:lnTo>
                  <a:pt x="3753320" y="432155"/>
                </a:lnTo>
                <a:lnTo>
                  <a:pt x="3800284" y="438632"/>
                </a:lnTo>
                <a:lnTo>
                  <a:pt x="3842689" y="434314"/>
                </a:lnTo>
                <a:lnTo>
                  <a:pt x="3870756" y="424675"/>
                </a:lnTo>
                <a:lnTo>
                  <a:pt x="3879405" y="421716"/>
                </a:lnTo>
                <a:lnTo>
                  <a:pt x="3912641" y="401472"/>
                </a:lnTo>
                <a:lnTo>
                  <a:pt x="3944620" y="374142"/>
                </a:lnTo>
                <a:lnTo>
                  <a:pt x="3977817" y="406704"/>
                </a:lnTo>
                <a:lnTo>
                  <a:pt x="3977817" y="387184"/>
                </a:lnTo>
                <a:lnTo>
                  <a:pt x="3964533" y="374142"/>
                </a:lnTo>
                <a:lnTo>
                  <a:pt x="3944747" y="354723"/>
                </a:lnTo>
                <a:lnTo>
                  <a:pt x="3934955" y="364045"/>
                </a:lnTo>
                <a:lnTo>
                  <a:pt x="3906164" y="388886"/>
                </a:lnTo>
                <a:lnTo>
                  <a:pt x="3875494" y="408012"/>
                </a:lnTo>
                <a:lnTo>
                  <a:pt x="3840899" y="420331"/>
                </a:lnTo>
                <a:lnTo>
                  <a:pt x="3800284" y="424675"/>
                </a:lnTo>
                <a:lnTo>
                  <a:pt x="3757015" y="418782"/>
                </a:lnTo>
                <a:lnTo>
                  <a:pt x="3718725" y="401980"/>
                </a:lnTo>
                <a:lnTo>
                  <a:pt x="3686733" y="375678"/>
                </a:lnTo>
                <a:lnTo>
                  <a:pt x="3662286" y="341249"/>
                </a:lnTo>
                <a:lnTo>
                  <a:pt x="3646678" y="300050"/>
                </a:lnTo>
                <a:lnTo>
                  <a:pt x="3641191" y="253466"/>
                </a:lnTo>
                <a:lnTo>
                  <a:pt x="3646678" y="207238"/>
                </a:lnTo>
                <a:lnTo>
                  <a:pt x="3662286" y="166344"/>
                </a:lnTo>
                <a:lnTo>
                  <a:pt x="3686733" y="132156"/>
                </a:lnTo>
                <a:lnTo>
                  <a:pt x="3718725" y="106045"/>
                </a:lnTo>
                <a:lnTo>
                  <a:pt x="3757015" y="89369"/>
                </a:lnTo>
                <a:lnTo>
                  <a:pt x="3800284" y="83502"/>
                </a:lnTo>
                <a:lnTo>
                  <a:pt x="3835565" y="86817"/>
                </a:lnTo>
                <a:lnTo>
                  <a:pt x="3868293" y="97142"/>
                </a:lnTo>
                <a:lnTo>
                  <a:pt x="3899738" y="115011"/>
                </a:lnTo>
                <a:lnTo>
                  <a:pt x="3931158" y="140982"/>
                </a:lnTo>
                <a:lnTo>
                  <a:pt x="3941381" y="150672"/>
                </a:lnTo>
                <a:lnTo>
                  <a:pt x="3959834" y="130860"/>
                </a:lnTo>
                <a:lnTo>
                  <a:pt x="3994912" y="93192"/>
                </a:lnTo>
                <a:lnTo>
                  <a:pt x="3984828" y="83680"/>
                </a:lnTo>
                <a:lnTo>
                  <a:pt x="3951681" y="55651"/>
                </a:lnTo>
                <a:lnTo>
                  <a:pt x="3911955" y="31788"/>
                </a:lnTo>
                <a:lnTo>
                  <a:pt x="3885679" y="22936"/>
                </a:lnTo>
                <a:lnTo>
                  <a:pt x="3862692" y="15201"/>
                </a:lnTo>
                <a:lnTo>
                  <a:pt x="3800906" y="8978"/>
                </a:lnTo>
                <a:lnTo>
                  <a:pt x="3752088" y="13728"/>
                </a:lnTo>
                <a:lnTo>
                  <a:pt x="3706355" y="27660"/>
                </a:lnTo>
                <a:lnTo>
                  <a:pt x="3664813" y="50342"/>
                </a:lnTo>
                <a:lnTo>
                  <a:pt x="3628466" y="81305"/>
                </a:lnTo>
                <a:lnTo>
                  <a:pt x="3599548" y="118364"/>
                </a:lnTo>
                <a:lnTo>
                  <a:pt x="3578364" y="160324"/>
                </a:lnTo>
                <a:lnTo>
                  <a:pt x="3565334" y="206133"/>
                </a:lnTo>
                <a:lnTo>
                  <a:pt x="3560902" y="254736"/>
                </a:lnTo>
                <a:lnTo>
                  <a:pt x="3565575" y="305257"/>
                </a:lnTo>
                <a:lnTo>
                  <a:pt x="3579025" y="351726"/>
                </a:lnTo>
                <a:lnTo>
                  <a:pt x="3600462" y="393331"/>
                </a:lnTo>
                <a:lnTo>
                  <a:pt x="3629063" y="429234"/>
                </a:lnTo>
                <a:lnTo>
                  <a:pt x="3664026" y="458597"/>
                </a:lnTo>
                <a:lnTo>
                  <a:pt x="3704552" y="480606"/>
                </a:lnTo>
                <a:lnTo>
                  <a:pt x="3749827" y="494411"/>
                </a:lnTo>
                <a:lnTo>
                  <a:pt x="3799027" y="499198"/>
                </a:lnTo>
                <a:lnTo>
                  <a:pt x="3862667" y="492036"/>
                </a:lnTo>
                <a:lnTo>
                  <a:pt x="3881043" y="485241"/>
                </a:lnTo>
                <a:lnTo>
                  <a:pt x="3913657" y="473189"/>
                </a:lnTo>
                <a:lnTo>
                  <a:pt x="3954513" y="446684"/>
                </a:lnTo>
                <a:lnTo>
                  <a:pt x="3987736" y="416509"/>
                </a:lnTo>
                <a:lnTo>
                  <a:pt x="3997553" y="406552"/>
                </a:lnTo>
                <a:close/>
              </a:path>
              <a:path w="4884420" h="499744">
                <a:moveTo>
                  <a:pt x="4445190" y="469"/>
                </a:moveTo>
                <a:lnTo>
                  <a:pt x="4431233" y="14401"/>
                </a:lnTo>
                <a:lnTo>
                  <a:pt x="4431233" y="34112"/>
                </a:lnTo>
                <a:lnTo>
                  <a:pt x="4431182" y="287299"/>
                </a:lnTo>
                <a:lnTo>
                  <a:pt x="4426775" y="338658"/>
                </a:lnTo>
                <a:lnTo>
                  <a:pt x="4413809" y="382879"/>
                </a:lnTo>
                <a:lnTo>
                  <a:pt x="4393031" y="419277"/>
                </a:lnTo>
                <a:lnTo>
                  <a:pt x="4365066" y="447725"/>
                </a:lnTo>
                <a:lnTo>
                  <a:pt x="4330598" y="468160"/>
                </a:lnTo>
                <a:lnTo>
                  <a:pt x="4290288" y="480491"/>
                </a:lnTo>
                <a:lnTo>
                  <a:pt x="4244772" y="484619"/>
                </a:lnTo>
                <a:lnTo>
                  <a:pt x="4199661" y="480491"/>
                </a:lnTo>
                <a:lnTo>
                  <a:pt x="4159618" y="468249"/>
                </a:lnTo>
                <a:lnTo>
                  <a:pt x="4125252" y="448030"/>
                </a:lnTo>
                <a:lnTo>
                  <a:pt x="4097286" y="419989"/>
                </a:lnTo>
                <a:lnTo>
                  <a:pt x="4076446" y="384289"/>
                </a:lnTo>
                <a:lnTo>
                  <a:pt x="4063428" y="341071"/>
                </a:lnTo>
                <a:lnTo>
                  <a:pt x="4058932" y="290499"/>
                </a:lnTo>
                <a:lnTo>
                  <a:pt x="4058932" y="83997"/>
                </a:lnTo>
                <a:lnTo>
                  <a:pt x="4109389" y="33642"/>
                </a:lnTo>
                <a:lnTo>
                  <a:pt x="4109389" y="287299"/>
                </a:lnTo>
                <a:lnTo>
                  <a:pt x="4115384" y="340004"/>
                </a:lnTo>
                <a:lnTo>
                  <a:pt x="4132834" y="382003"/>
                </a:lnTo>
                <a:lnTo>
                  <a:pt x="4160964" y="412724"/>
                </a:lnTo>
                <a:lnTo>
                  <a:pt x="4198950" y="431596"/>
                </a:lnTo>
                <a:lnTo>
                  <a:pt x="4246029" y="438010"/>
                </a:lnTo>
                <a:lnTo>
                  <a:pt x="4291685" y="432041"/>
                </a:lnTo>
                <a:lnTo>
                  <a:pt x="4329061" y="414223"/>
                </a:lnTo>
                <a:lnTo>
                  <a:pt x="4357078" y="384632"/>
                </a:lnTo>
                <a:lnTo>
                  <a:pt x="4374680" y="343357"/>
                </a:lnTo>
                <a:lnTo>
                  <a:pt x="4380776" y="290499"/>
                </a:lnTo>
                <a:lnTo>
                  <a:pt x="4380776" y="84455"/>
                </a:lnTo>
                <a:lnTo>
                  <a:pt x="4431233" y="34112"/>
                </a:lnTo>
                <a:lnTo>
                  <a:pt x="4431233" y="14401"/>
                </a:lnTo>
                <a:lnTo>
                  <a:pt x="4366819" y="78663"/>
                </a:lnTo>
                <a:lnTo>
                  <a:pt x="4366819" y="290499"/>
                </a:lnTo>
                <a:lnTo>
                  <a:pt x="4358906" y="347700"/>
                </a:lnTo>
                <a:lnTo>
                  <a:pt x="4335640" y="389572"/>
                </a:lnTo>
                <a:lnTo>
                  <a:pt x="4297769" y="415290"/>
                </a:lnTo>
                <a:lnTo>
                  <a:pt x="4246029" y="424053"/>
                </a:lnTo>
                <a:lnTo>
                  <a:pt x="4202900" y="418299"/>
                </a:lnTo>
                <a:lnTo>
                  <a:pt x="4168673" y="401307"/>
                </a:lnTo>
                <a:lnTo>
                  <a:pt x="4143756" y="373532"/>
                </a:lnTo>
                <a:lnTo>
                  <a:pt x="4128516" y="335381"/>
                </a:lnTo>
                <a:lnTo>
                  <a:pt x="4123347" y="287299"/>
                </a:lnTo>
                <a:lnTo>
                  <a:pt x="4123347" y="33642"/>
                </a:lnTo>
                <a:lnTo>
                  <a:pt x="4123347" y="0"/>
                </a:lnTo>
                <a:lnTo>
                  <a:pt x="4044975" y="78206"/>
                </a:lnTo>
                <a:lnTo>
                  <a:pt x="4044975" y="290499"/>
                </a:lnTo>
                <a:lnTo>
                  <a:pt x="4049572" y="342442"/>
                </a:lnTo>
                <a:lnTo>
                  <a:pt x="4063022" y="387883"/>
                </a:lnTo>
                <a:lnTo>
                  <a:pt x="4084815" y="426275"/>
                </a:lnTo>
                <a:lnTo>
                  <a:pt x="4114393" y="457085"/>
                </a:lnTo>
                <a:lnTo>
                  <a:pt x="4151261" y="479780"/>
                </a:lnTo>
                <a:lnTo>
                  <a:pt x="4194899" y="493788"/>
                </a:lnTo>
                <a:lnTo>
                  <a:pt x="4244772" y="498576"/>
                </a:lnTo>
                <a:lnTo>
                  <a:pt x="4295432" y="493788"/>
                </a:lnTo>
                <a:lnTo>
                  <a:pt x="4339387" y="479767"/>
                </a:lnTo>
                <a:lnTo>
                  <a:pt x="4376344" y="456946"/>
                </a:lnTo>
                <a:lnTo>
                  <a:pt x="4405820" y="425767"/>
                </a:lnTo>
                <a:lnTo>
                  <a:pt x="4427410" y="386702"/>
                </a:lnTo>
                <a:lnTo>
                  <a:pt x="4440669" y="340182"/>
                </a:lnTo>
                <a:lnTo>
                  <a:pt x="4445139" y="287299"/>
                </a:lnTo>
                <a:lnTo>
                  <a:pt x="4445190" y="34112"/>
                </a:lnTo>
                <a:lnTo>
                  <a:pt x="4445190" y="469"/>
                </a:lnTo>
                <a:close/>
              </a:path>
              <a:path w="4884420" h="499744">
                <a:moveTo>
                  <a:pt x="4883886" y="16662"/>
                </a:moveTo>
                <a:lnTo>
                  <a:pt x="4869929" y="16662"/>
                </a:lnTo>
                <a:lnTo>
                  <a:pt x="4869929" y="30632"/>
                </a:lnTo>
                <a:lnTo>
                  <a:pt x="4869929" y="77622"/>
                </a:lnTo>
                <a:lnTo>
                  <a:pt x="4719879" y="77622"/>
                </a:lnTo>
                <a:lnTo>
                  <a:pt x="4719879" y="91592"/>
                </a:lnTo>
                <a:lnTo>
                  <a:pt x="4719879" y="477672"/>
                </a:lnTo>
                <a:lnTo>
                  <a:pt x="4668786" y="477672"/>
                </a:lnTo>
                <a:lnTo>
                  <a:pt x="4668786" y="91592"/>
                </a:lnTo>
                <a:lnTo>
                  <a:pt x="4668786" y="77622"/>
                </a:lnTo>
                <a:lnTo>
                  <a:pt x="4518723" y="77622"/>
                </a:lnTo>
                <a:lnTo>
                  <a:pt x="4518723" y="30632"/>
                </a:lnTo>
                <a:lnTo>
                  <a:pt x="4869929" y="30632"/>
                </a:lnTo>
                <a:lnTo>
                  <a:pt x="4869929" y="16662"/>
                </a:lnTo>
                <a:lnTo>
                  <a:pt x="4504779" y="16662"/>
                </a:lnTo>
                <a:lnTo>
                  <a:pt x="4504779" y="30632"/>
                </a:lnTo>
                <a:lnTo>
                  <a:pt x="4504779" y="77622"/>
                </a:lnTo>
                <a:lnTo>
                  <a:pt x="4504779" y="91592"/>
                </a:lnTo>
                <a:lnTo>
                  <a:pt x="4654829" y="91592"/>
                </a:lnTo>
                <a:lnTo>
                  <a:pt x="4654829" y="477672"/>
                </a:lnTo>
                <a:lnTo>
                  <a:pt x="4654829" y="491642"/>
                </a:lnTo>
                <a:lnTo>
                  <a:pt x="4733823" y="491642"/>
                </a:lnTo>
                <a:lnTo>
                  <a:pt x="4733823" y="477672"/>
                </a:lnTo>
                <a:lnTo>
                  <a:pt x="4733823" y="91592"/>
                </a:lnTo>
                <a:lnTo>
                  <a:pt x="4883886" y="91592"/>
                </a:lnTo>
                <a:lnTo>
                  <a:pt x="4883886" y="77622"/>
                </a:lnTo>
                <a:lnTo>
                  <a:pt x="4883886" y="30632"/>
                </a:lnTo>
                <a:lnTo>
                  <a:pt x="4883886" y="16662"/>
                </a:lnTo>
                <a:close/>
              </a:path>
            </a:pathLst>
          </a:custGeom>
          <a:solidFill>
            <a:srgbClr val="FFFFFF"/>
          </a:solidFill>
        </p:spPr>
        <p:txBody>
          <a:bodyPr wrap="square" lIns="0" tIns="0" rIns="0" bIns="0" rtlCol="0"/>
          <a:lstStyle/>
          <a:p>
            <a:endParaRPr/>
          </a:p>
        </p:txBody>
      </p:sp>
      <p:sp>
        <p:nvSpPr>
          <p:cNvPr id="13" name="object 21">
            <a:extLst>
              <a:ext uri="{FF2B5EF4-FFF2-40B4-BE49-F238E27FC236}">
                <a16:creationId xmlns:a16="http://schemas.microsoft.com/office/drawing/2014/main" id="{E6255253-0DCE-2CFD-0C94-0103DEFD4475}"/>
              </a:ext>
            </a:extLst>
          </p:cNvPr>
          <p:cNvSpPr txBox="1"/>
          <p:nvPr/>
        </p:nvSpPr>
        <p:spPr>
          <a:xfrm>
            <a:off x="5567182" y="1034836"/>
            <a:ext cx="6256020" cy="3952492"/>
          </a:xfrm>
          <a:prstGeom prst="rect">
            <a:avLst/>
          </a:prstGeom>
        </p:spPr>
        <p:txBody>
          <a:bodyPr vert="horz" wrap="square" lIns="0" tIns="13335" rIns="0" bIns="0" rtlCol="0">
            <a:spAutoFit/>
          </a:bodyPr>
          <a:lstStyle/>
          <a:p>
            <a:pPr marL="12700">
              <a:lnSpc>
                <a:spcPct val="100000"/>
              </a:lnSpc>
              <a:spcBef>
                <a:spcPts val="105"/>
              </a:spcBef>
            </a:pPr>
            <a:r>
              <a:rPr sz="1600" b="1" spc="-50" dirty="0">
                <a:solidFill>
                  <a:srgbClr val="FFFFFF"/>
                </a:solidFill>
                <a:latin typeface="Sofia Pro Black"/>
                <a:cs typeface="Sofia Pro Black"/>
              </a:rPr>
              <a:t>NO</a:t>
            </a:r>
            <a:r>
              <a:rPr sz="1600" b="1" spc="-45" dirty="0">
                <a:solidFill>
                  <a:srgbClr val="FFFFFF"/>
                </a:solidFill>
                <a:latin typeface="Sofia Pro Black"/>
                <a:cs typeface="Sofia Pro Black"/>
              </a:rPr>
              <a:t> </a:t>
            </a:r>
            <a:r>
              <a:rPr sz="1600" b="1" spc="-60" dirty="0">
                <a:solidFill>
                  <a:srgbClr val="FFFFFF"/>
                </a:solidFill>
                <a:latin typeface="Sofia Pro Black"/>
                <a:cs typeface="Sofia Pro Black"/>
              </a:rPr>
              <a:t>FEAR.</a:t>
            </a:r>
            <a:r>
              <a:rPr sz="1600" b="1" spc="-45" dirty="0">
                <a:solidFill>
                  <a:srgbClr val="FFFFFF"/>
                </a:solidFill>
                <a:latin typeface="Sofia Pro Black"/>
                <a:cs typeface="Sofia Pro Black"/>
              </a:rPr>
              <a:t> </a:t>
            </a:r>
            <a:r>
              <a:rPr sz="1600" b="1" spc="-50" dirty="0">
                <a:solidFill>
                  <a:srgbClr val="FFFFFF"/>
                </a:solidFill>
                <a:latin typeface="Sofia Pro Black"/>
                <a:cs typeface="Sofia Pro Black"/>
              </a:rPr>
              <a:t>NO</a:t>
            </a:r>
            <a:r>
              <a:rPr sz="1600" b="1" spc="-45" dirty="0">
                <a:solidFill>
                  <a:srgbClr val="FFFFFF"/>
                </a:solidFill>
                <a:latin typeface="Sofia Pro Black"/>
                <a:cs typeface="Sofia Pro Black"/>
              </a:rPr>
              <a:t> </a:t>
            </a:r>
            <a:r>
              <a:rPr sz="1600" b="1" spc="-70" dirty="0">
                <a:solidFill>
                  <a:srgbClr val="FFFFFF"/>
                </a:solidFill>
                <a:latin typeface="Sofia Pro Black"/>
                <a:cs typeface="Sofia Pro Black"/>
              </a:rPr>
              <a:t>GUESSWORK.</a:t>
            </a:r>
            <a:r>
              <a:rPr sz="1600" b="1" spc="-40" dirty="0">
                <a:solidFill>
                  <a:srgbClr val="FFFFFF"/>
                </a:solidFill>
                <a:latin typeface="Sofia Pro Black"/>
                <a:cs typeface="Sofia Pro Black"/>
              </a:rPr>
              <a:t> </a:t>
            </a:r>
            <a:r>
              <a:rPr sz="1600" b="1" spc="-45" dirty="0">
                <a:solidFill>
                  <a:srgbClr val="FFFFFF"/>
                </a:solidFill>
                <a:latin typeface="Sofia Pro Black"/>
                <a:cs typeface="Sofia Pro Black"/>
              </a:rPr>
              <a:t>100% </a:t>
            </a:r>
            <a:r>
              <a:rPr sz="1600" b="1" spc="-10" dirty="0">
                <a:solidFill>
                  <a:srgbClr val="FFFFFF"/>
                </a:solidFill>
                <a:latin typeface="Sofia Pro Black"/>
                <a:cs typeface="Sofia Pro Black"/>
              </a:rPr>
              <a:t>RECREATABLE.</a:t>
            </a:r>
            <a:endParaRPr sz="1600" dirty="0">
              <a:latin typeface="Sofia Pro Black"/>
              <a:cs typeface="Sofia Pro Black"/>
            </a:endParaRPr>
          </a:p>
          <a:p>
            <a:pPr marL="12700">
              <a:lnSpc>
                <a:spcPct val="100000"/>
              </a:lnSpc>
              <a:spcBef>
                <a:spcPts val="1070"/>
              </a:spcBef>
            </a:pPr>
            <a:r>
              <a:rPr sz="1200" dirty="0">
                <a:solidFill>
                  <a:srgbClr val="FFFFFF"/>
                </a:solidFill>
                <a:latin typeface="Sofia Pro Light"/>
                <a:cs typeface="Sofia Pro Light"/>
              </a:rPr>
              <a:t>Say</a:t>
            </a:r>
            <a:r>
              <a:rPr sz="1200" spc="-50" dirty="0">
                <a:solidFill>
                  <a:srgbClr val="FFFFFF"/>
                </a:solidFill>
                <a:latin typeface="Sofia Pro Light"/>
                <a:cs typeface="Sofia Pro Light"/>
              </a:rPr>
              <a:t> </a:t>
            </a:r>
            <a:r>
              <a:rPr sz="1200" dirty="0">
                <a:solidFill>
                  <a:srgbClr val="FFFFFF"/>
                </a:solidFill>
                <a:latin typeface="Sofia Pro Light"/>
                <a:cs typeface="Sofia Pro Light"/>
              </a:rPr>
              <a:t>goodbye</a:t>
            </a:r>
            <a:r>
              <a:rPr sz="1200" spc="-40" dirty="0">
                <a:solidFill>
                  <a:srgbClr val="FFFFFF"/>
                </a:solidFill>
                <a:latin typeface="Sofia Pro Light"/>
                <a:cs typeface="Sofia Pro Light"/>
              </a:rPr>
              <a:t> </a:t>
            </a:r>
            <a:r>
              <a:rPr sz="1200" dirty="0">
                <a:solidFill>
                  <a:srgbClr val="FFFFFF"/>
                </a:solidFill>
                <a:latin typeface="Sofia Pro Light"/>
                <a:cs typeface="Sofia Pro Light"/>
              </a:rPr>
              <a:t>to</a:t>
            </a:r>
            <a:r>
              <a:rPr sz="1200" spc="-15" dirty="0">
                <a:solidFill>
                  <a:srgbClr val="FFFFFF"/>
                </a:solidFill>
                <a:latin typeface="Sofia Pro Light"/>
                <a:cs typeface="Sofia Pro Light"/>
              </a:rPr>
              <a:t> </a:t>
            </a:r>
            <a:r>
              <a:rPr sz="1200" dirty="0">
                <a:solidFill>
                  <a:srgbClr val="FFFFFF"/>
                </a:solidFill>
                <a:latin typeface="Sofia Pro Light"/>
                <a:cs typeface="Sofia Pro Light"/>
              </a:rPr>
              <a:t>curl</a:t>
            </a:r>
            <a:r>
              <a:rPr sz="1200" spc="-15" dirty="0">
                <a:solidFill>
                  <a:srgbClr val="FFFFFF"/>
                </a:solidFill>
                <a:latin typeface="Sofia Pro Light"/>
                <a:cs typeface="Sofia Pro Light"/>
              </a:rPr>
              <a:t> </a:t>
            </a:r>
            <a:r>
              <a:rPr sz="1200" dirty="0">
                <a:solidFill>
                  <a:srgbClr val="FFFFFF"/>
                </a:solidFill>
                <a:latin typeface="Sofia Pro Light"/>
                <a:cs typeface="Sofia Pro Light"/>
              </a:rPr>
              <a:t>by</a:t>
            </a:r>
            <a:r>
              <a:rPr sz="1200" spc="-50" dirty="0">
                <a:solidFill>
                  <a:srgbClr val="FFFFFF"/>
                </a:solidFill>
                <a:latin typeface="Sofia Pro Light"/>
                <a:cs typeface="Sofia Pro Light"/>
              </a:rPr>
              <a:t> </a:t>
            </a:r>
            <a:r>
              <a:rPr sz="1200" dirty="0">
                <a:solidFill>
                  <a:srgbClr val="FFFFFF"/>
                </a:solidFill>
                <a:latin typeface="Sofia Pro Light"/>
                <a:cs typeface="Sofia Pro Light"/>
              </a:rPr>
              <a:t>curl</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cutting!</a:t>
            </a:r>
            <a:endParaRPr sz="1200" dirty="0">
              <a:latin typeface="Sofia Pro Light"/>
              <a:cs typeface="Sofia Pro Light"/>
            </a:endParaRPr>
          </a:p>
          <a:p>
            <a:pPr marL="12700" marR="477520">
              <a:lnSpc>
                <a:spcPct val="100600"/>
              </a:lnSpc>
            </a:pPr>
            <a:r>
              <a:rPr sz="1200" dirty="0">
                <a:solidFill>
                  <a:srgbClr val="FFFFFF"/>
                </a:solidFill>
                <a:latin typeface="Sofia Pro Light"/>
                <a:cs typeface="Sofia Pro Light"/>
              </a:rPr>
              <a:t>Get</a:t>
            </a:r>
            <a:r>
              <a:rPr sz="1200" spc="-35" dirty="0">
                <a:solidFill>
                  <a:srgbClr val="FFFFFF"/>
                </a:solidFill>
                <a:latin typeface="Sofia Pro Light"/>
                <a:cs typeface="Sofia Pro Light"/>
              </a:rPr>
              <a:t> </a:t>
            </a:r>
            <a:r>
              <a:rPr sz="1200" b="1" spc="-45" dirty="0">
                <a:solidFill>
                  <a:srgbClr val="FFFFFF"/>
                </a:solidFill>
                <a:latin typeface="Sofia Pro Black"/>
                <a:cs typeface="Sofia Pro Black"/>
              </a:rPr>
              <a:t>Mizani</a:t>
            </a:r>
            <a:r>
              <a:rPr sz="1200" b="1" spc="-85" dirty="0">
                <a:solidFill>
                  <a:srgbClr val="FFFFFF"/>
                </a:solidFill>
                <a:latin typeface="Sofia Pro Black"/>
                <a:cs typeface="Sofia Pro Black"/>
              </a:rPr>
              <a:t> </a:t>
            </a:r>
            <a:r>
              <a:rPr sz="1200" b="1" spc="-35" dirty="0">
                <a:solidFill>
                  <a:srgbClr val="FFFFFF"/>
                </a:solidFill>
                <a:latin typeface="Sofia Pro Black"/>
                <a:cs typeface="Sofia Pro Black"/>
              </a:rPr>
              <a:t>Aircut</a:t>
            </a:r>
            <a:r>
              <a:rPr sz="1200" b="1" dirty="0">
                <a:solidFill>
                  <a:srgbClr val="FFFFFF"/>
                </a:solidFill>
                <a:latin typeface="Sofia Pro Black"/>
                <a:cs typeface="Sofia Pro Black"/>
              </a:rPr>
              <a:t> </a:t>
            </a:r>
            <a:r>
              <a:rPr sz="1200" dirty="0">
                <a:solidFill>
                  <a:srgbClr val="FFFFFF"/>
                </a:solidFill>
                <a:latin typeface="Sofia Pro Light"/>
                <a:cs typeface="Sofia Pro Light"/>
              </a:rPr>
              <a:t>certified</a:t>
            </a:r>
            <a:r>
              <a:rPr sz="1200" spc="-20" dirty="0">
                <a:solidFill>
                  <a:srgbClr val="FFFFFF"/>
                </a:solidFill>
                <a:latin typeface="Sofia Pro Light"/>
                <a:cs typeface="Sofia Pro Light"/>
              </a:rPr>
              <a:t> </a:t>
            </a:r>
            <a:r>
              <a:rPr sz="1200" dirty="0">
                <a:solidFill>
                  <a:srgbClr val="FFFFFF"/>
                </a:solidFill>
                <a:latin typeface="Sofia Pro Light"/>
                <a:cs typeface="Sofia Pro Light"/>
              </a:rPr>
              <a:t>to confidently</a:t>
            </a:r>
            <a:r>
              <a:rPr sz="1200" spc="-35" dirty="0">
                <a:solidFill>
                  <a:srgbClr val="FFFFFF"/>
                </a:solidFill>
                <a:latin typeface="Sofia Pro Light"/>
                <a:cs typeface="Sofia Pro Light"/>
              </a:rPr>
              <a:t> </a:t>
            </a:r>
            <a:r>
              <a:rPr sz="1200" dirty="0">
                <a:solidFill>
                  <a:srgbClr val="FFFFFF"/>
                </a:solidFill>
                <a:latin typeface="Sofia Pro Light"/>
                <a:cs typeface="Sofia Pro Light"/>
              </a:rPr>
              <a:t>cut</a:t>
            </a:r>
            <a:r>
              <a:rPr sz="1200" spc="-30" dirty="0">
                <a:solidFill>
                  <a:srgbClr val="FFFFFF"/>
                </a:solidFill>
                <a:latin typeface="Sofia Pro Light"/>
                <a:cs typeface="Sofia Pro Light"/>
              </a:rPr>
              <a:t> </a:t>
            </a:r>
            <a:r>
              <a:rPr sz="1200" dirty="0">
                <a:solidFill>
                  <a:srgbClr val="FFFFFF"/>
                </a:solidFill>
                <a:latin typeface="Sofia Pro Light"/>
                <a:cs typeface="Sofia Pro Light"/>
              </a:rPr>
              <a:t>coils, curls,</a:t>
            </a:r>
            <a:r>
              <a:rPr sz="1200" spc="-5" dirty="0">
                <a:solidFill>
                  <a:srgbClr val="FFFFFF"/>
                </a:solidFill>
                <a:latin typeface="Sofia Pro Light"/>
                <a:cs typeface="Sofia Pro Light"/>
              </a:rPr>
              <a:t> </a:t>
            </a:r>
            <a:r>
              <a:rPr sz="1200" dirty="0">
                <a:solidFill>
                  <a:srgbClr val="FFFFFF"/>
                </a:solidFill>
                <a:latin typeface="Sofia Pro Light"/>
                <a:cs typeface="Sofia Pro Light"/>
              </a:rPr>
              <a:t>and</a:t>
            </a:r>
            <a:r>
              <a:rPr sz="1200" spc="-35" dirty="0">
                <a:solidFill>
                  <a:srgbClr val="FFFFFF"/>
                </a:solidFill>
                <a:latin typeface="Sofia Pro Light"/>
                <a:cs typeface="Sofia Pro Light"/>
              </a:rPr>
              <a:t> </a:t>
            </a:r>
            <a:r>
              <a:rPr sz="1200" dirty="0">
                <a:solidFill>
                  <a:srgbClr val="FFFFFF"/>
                </a:solidFill>
                <a:latin typeface="Sofia Pro Light"/>
                <a:cs typeface="Sofia Pro Light"/>
              </a:rPr>
              <a:t>waves </a:t>
            </a:r>
            <a:r>
              <a:rPr sz="1200" spc="-50" dirty="0">
                <a:solidFill>
                  <a:srgbClr val="FFFFFF"/>
                </a:solidFill>
                <a:latin typeface="Sofia Pro Light"/>
                <a:cs typeface="Sofia Pro Light"/>
              </a:rPr>
              <a:t>- </a:t>
            </a:r>
            <a:r>
              <a:rPr sz="1200" dirty="0">
                <a:solidFill>
                  <a:srgbClr val="FFFFFF"/>
                </a:solidFill>
                <a:latin typeface="Sofia Pro Light"/>
                <a:cs typeface="Sofia Pro Light"/>
              </a:rPr>
              <a:t>it’s</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exactly</a:t>
            </a:r>
            <a:r>
              <a:rPr sz="1200" spc="-85" dirty="0">
                <a:solidFill>
                  <a:srgbClr val="FFFFFF"/>
                </a:solidFill>
                <a:latin typeface="Sofia Pro Light"/>
                <a:cs typeface="Sofia Pro Light"/>
              </a:rPr>
              <a:t> </a:t>
            </a:r>
            <a:r>
              <a:rPr sz="1200" dirty="0">
                <a:solidFill>
                  <a:srgbClr val="FFFFFF"/>
                </a:solidFill>
                <a:latin typeface="Sofia Pro Light"/>
                <a:cs typeface="Sofia Pro Light"/>
              </a:rPr>
              <a:t>what</a:t>
            </a:r>
            <a:r>
              <a:rPr sz="1200" spc="-75" dirty="0">
                <a:solidFill>
                  <a:srgbClr val="FFFFFF"/>
                </a:solidFill>
                <a:latin typeface="Sofia Pro Light"/>
                <a:cs typeface="Sofia Pro Light"/>
              </a:rPr>
              <a:t> </a:t>
            </a:r>
            <a:r>
              <a:rPr sz="1200" dirty="0">
                <a:solidFill>
                  <a:srgbClr val="FFFFFF"/>
                </a:solidFill>
                <a:latin typeface="Sofia Pro Light"/>
                <a:cs typeface="Sofia Pro Light"/>
              </a:rPr>
              <a:t>your</a:t>
            </a:r>
            <a:r>
              <a:rPr sz="1200" spc="-50" dirty="0">
                <a:solidFill>
                  <a:srgbClr val="FFFFFF"/>
                </a:solidFill>
                <a:latin typeface="Sofia Pro Light"/>
                <a:cs typeface="Sofia Pro Light"/>
              </a:rPr>
              <a:t> </a:t>
            </a:r>
            <a:r>
              <a:rPr sz="1200" dirty="0">
                <a:solidFill>
                  <a:srgbClr val="FFFFFF"/>
                </a:solidFill>
                <a:latin typeface="Sofia Pro Light"/>
                <a:cs typeface="Sofia Pro Light"/>
              </a:rPr>
              <a:t>current</a:t>
            </a:r>
            <a:r>
              <a:rPr sz="1200" spc="-40" dirty="0">
                <a:solidFill>
                  <a:srgbClr val="FFFFFF"/>
                </a:solidFill>
                <a:latin typeface="Sofia Pro Light"/>
                <a:cs typeface="Sofia Pro Light"/>
              </a:rPr>
              <a:t> </a:t>
            </a:r>
            <a:r>
              <a:rPr sz="1200" dirty="0">
                <a:solidFill>
                  <a:srgbClr val="FFFFFF"/>
                </a:solidFill>
                <a:latin typeface="Sofia Pro Light"/>
                <a:cs typeface="Sofia Pro Light"/>
              </a:rPr>
              <a:t>and</a:t>
            </a:r>
            <a:r>
              <a:rPr sz="1200" spc="-15" dirty="0">
                <a:solidFill>
                  <a:srgbClr val="FFFFFF"/>
                </a:solidFill>
                <a:latin typeface="Sofia Pro Light"/>
                <a:cs typeface="Sofia Pro Light"/>
              </a:rPr>
              <a:t> </a:t>
            </a:r>
            <a:r>
              <a:rPr sz="1200" dirty="0">
                <a:solidFill>
                  <a:srgbClr val="FFFFFF"/>
                </a:solidFill>
                <a:latin typeface="Sofia Pro Light"/>
                <a:cs typeface="Sofia Pro Light"/>
              </a:rPr>
              <a:t>potential</a:t>
            </a:r>
            <a:r>
              <a:rPr sz="1200" spc="-10" dirty="0">
                <a:solidFill>
                  <a:srgbClr val="FFFFFF"/>
                </a:solidFill>
                <a:latin typeface="Sofia Pro Light"/>
                <a:cs typeface="Sofia Pro Light"/>
              </a:rPr>
              <a:t> </a:t>
            </a:r>
            <a:r>
              <a:rPr sz="1200" dirty="0">
                <a:solidFill>
                  <a:srgbClr val="FFFFFF"/>
                </a:solidFill>
                <a:latin typeface="Sofia Pro Light"/>
                <a:cs typeface="Sofia Pro Light"/>
              </a:rPr>
              <a:t>clients</a:t>
            </a:r>
            <a:r>
              <a:rPr sz="1200" spc="-15" dirty="0">
                <a:solidFill>
                  <a:srgbClr val="FFFFFF"/>
                </a:solidFill>
                <a:latin typeface="Sofia Pro Light"/>
                <a:cs typeface="Sofia Pro Light"/>
              </a:rPr>
              <a:t> </a:t>
            </a:r>
            <a:r>
              <a:rPr sz="1200" dirty="0">
                <a:solidFill>
                  <a:srgbClr val="FFFFFF"/>
                </a:solidFill>
                <a:latin typeface="Sofia Pro Light"/>
                <a:cs typeface="Sofia Pro Light"/>
              </a:rPr>
              <a:t>are</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seeking!</a:t>
            </a:r>
            <a:endParaRPr sz="1200" dirty="0">
              <a:latin typeface="Sofia Pro Light"/>
              <a:cs typeface="Sofia Pro Light"/>
            </a:endParaRPr>
          </a:p>
          <a:p>
            <a:pPr>
              <a:lnSpc>
                <a:spcPct val="100000"/>
              </a:lnSpc>
            </a:pPr>
            <a:endParaRPr sz="1200" dirty="0">
              <a:latin typeface="Sofia Pro Light"/>
              <a:cs typeface="Sofia Pro Light"/>
            </a:endParaRPr>
          </a:p>
          <a:p>
            <a:pPr>
              <a:lnSpc>
                <a:spcPct val="100000"/>
              </a:lnSpc>
              <a:spcBef>
                <a:spcPts val="565"/>
              </a:spcBef>
            </a:pPr>
            <a:endParaRPr sz="1200" dirty="0">
              <a:latin typeface="Sofia Pro Light"/>
              <a:cs typeface="Sofia Pro Light"/>
            </a:endParaRPr>
          </a:p>
          <a:p>
            <a:pPr marL="12700" marR="996315">
              <a:lnSpc>
                <a:spcPct val="100000"/>
              </a:lnSpc>
            </a:pPr>
            <a:r>
              <a:rPr sz="1600" b="1" spc="-75" dirty="0">
                <a:solidFill>
                  <a:srgbClr val="FFFFFF"/>
                </a:solidFill>
                <a:latin typeface="Sofia Pro Black"/>
                <a:cs typeface="Sofia Pro Black"/>
              </a:rPr>
              <a:t>READY</a:t>
            </a:r>
            <a:r>
              <a:rPr sz="1600" b="1" spc="-175" dirty="0">
                <a:solidFill>
                  <a:srgbClr val="FFFFFF"/>
                </a:solidFill>
                <a:latin typeface="Sofia Pro Black"/>
                <a:cs typeface="Sofia Pro Black"/>
              </a:rPr>
              <a:t> </a:t>
            </a:r>
            <a:r>
              <a:rPr sz="1600" b="1" spc="-70" dirty="0">
                <a:solidFill>
                  <a:srgbClr val="FFFFFF"/>
                </a:solidFill>
                <a:latin typeface="Sofia Pro Black"/>
                <a:cs typeface="Sofia Pro Black"/>
              </a:rPr>
              <a:t>TO</a:t>
            </a:r>
            <a:r>
              <a:rPr sz="1600" b="1" spc="-90" dirty="0">
                <a:solidFill>
                  <a:srgbClr val="FFFFFF"/>
                </a:solidFill>
                <a:latin typeface="Sofia Pro Black"/>
                <a:cs typeface="Sofia Pro Black"/>
              </a:rPr>
              <a:t> </a:t>
            </a:r>
            <a:r>
              <a:rPr sz="1600" b="1" spc="-85" dirty="0">
                <a:solidFill>
                  <a:srgbClr val="FFFFFF"/>
                </a:solidFill>
                <a:latin typeface="Sofia Pro Black"/>
                <a:cs typeface="Sofia Pro Black"/>
              </a:rPr>
              <a:t>TAKE</a:t>
            </a:r>
            <a:r>
              <a:rPr sz="1600" b="1" spc="-114" dirty="0">
                <a:solidFill>
                  <a:srgbClr val="FFFFFF"/>
                </a:solidFill>
                <a:latin typeface="Sofia Pro Black"/>
                <a:cs typeface="Sofia Pro Black"/>
              </a:rPr>
              <a:t> </a:t>
            </a:r>
            <a:r>
              <a:rPr sz="1600" b="1" spc="-80" dirty="0">
                <a:solidFill>
                  <a:srgbClr val="FFFFFF"/>
                </a:solidFill>
                <a:latin typeface="Sofia Pro Black"/>
                <a:cs typeface="Sofia Pro Black"/>
              </a:rPr>
              <a:t>YOUR</a:t>
            </a:r>
            <a:r>
              <a:rPr sz="1600" b="1" spc="-35" dirty="0">
                <a:solidFill>
                  <a:srgbClr val="FFFFFF"/>
                </a:solidFill>
                <a:latin typeface="Sofia Pro Black"/>
                <a:cs typeface="Sofia Pro Black"/>
              </a:rPr>
              <a:t> </a:t>
            </a:r>
            <a:r>
              <a:rPr sz="1600" b="1" spc="-55" dirty="0">
                <a:solidFill>
                  <a:srgbClr val="FFFFFF"/>
                </a:solidFill>
                <a:latin typeface="Sofia Pro Black"/>
                <a:cs typeface="Sofia Pro Black"/>
              </a:rPr>
              <a:t>CAREER</a:t>
            </a:r>
            <a:r>
              <a:rPr sz="1600" b="1" spc="-35" dirty="0">
                <a:solidFill>
                  <a:srgbClr val="FFFFFF"/>
                </a:solidFill>
                <a:latin typeface="Sofia Pro Black"/>
                <a:cs typeface="Sofia Pro Black"/>
              </a:rPr>
              <a:t> </a:t>
            </a:r>
            <a:r>
              <a:rPr sz="1600" b="1" spc="-65" dirty="0">
                <a:solidFill>
                  <a:srgbClr val="FFFFFF"/>
                </a:solidFill>
                <a:latin typeface="Sofia Pro Black"/>
                <a:cs typeface="Sofia Pro Black"/>
              </a:rPr>
              <a:t>&amp;</a:t>
            </a:r>
            <a:r>
              <a:rPr sz="1600" b="1" spc="-85" dirty="0">
                <a:solidFill>
                  <a:srgbClr val="FFFFFF"/>
                </a:solidFill>
                <a:latin typeface="Sofia Pro Black"/>
                <a:cs typeface="Sofia Pro Black"/>
              </a:rPr>
              <a:t> </a:t>
            </a:r>
            <a:r>
              <a:rPr sz="1600" b="1" spc="-50" dirty="0">
                <a:solidFill>
                  <a:srgbClr val="FFFFFF"/>
                </a:solidFill>
                <a:latin typeface="Sofia Pro Black"/>
                <a:cs typeface="Sofia Pro Black"/>
              </a:rPr>
              <a:t>TECHNIQUE </a:t>
            </a:r>
            <a:r>
              <a:rPr sz="1600" b="1" spc="-70" dirty="0">
                <a:solidFill>
                  <a:srgbClr val="FFFFFF"/>
                </a:solidFill>
                <a:latin typeface="Sofia Pro Black"/>
                <a:cs typeface="Sofia Pro Black"/>
              </a:rPr>
              <a:t>TO</a:t>
            </a:r>
            <a:r>
              <a:rPr sz="1600" b="1" spc="-105" dirty="0">
                <a:solidFill>
                  <a:srgbClr val="FFFFFF"/>
                </a:solidFill>
                <a:latin typeface="Sofia Pro Black"/>
                <a:cs typeface="Sofia Pro Black"/>
              </a:rPr>
              <a:t> </a:t>
            </a:r>
            <a:r>
              <a:rPr sz="1600" b="1" spc="-45" dirty="0">
                <a:solidFill>
                  <a:srgbClr val="FFFFFF"/>
                </a:solidFill>
                <a:latin typeface="Sofia Pro Black"/>
                <a:cs typeface="Sofia Pro Black"/>
              </a:rPr>
              <a:t>THE</a:t>
            </a:r>
            <a:r>
              <a:rPr sz="1600" b="1" spc="-60" dirty="0">
                <a:solidFill>
                  <a:srgbClr val="FFFFFF"/>
                </a:solidFill>
                <a:latin typeface="Sofia Pro Black"/>
                <a:cs typeface="Sofia Pro Black"/>
              </a:rPr>
              <a:t> </a:t>
            </a:r>
            <a:r>
              <a:rPr sz="1600" b="1" spc="-55" dirty="0">
                <a:solidFill>
                  <a:srgbClr val="FFFFFF"/>
                </a:solidFill>
                <a:latin typeface="Sofia Pro Black"/>
                <a:cs typeface="Sofia Pro Black"/>
              </a:rPr>
              <a:t>NEXT</a:t>
            </a:r>
            <a:r>
              <a:rPr sz="1600" b="1" spc="-105" dirty="0">
                <a:solidFill>
                  <a:srgbClr val="FFFFFF"/>
                </a:solidFill>
                <a:latin typeface="Sofia Pro Black"/>
                <a:cs typeface="Sofia Pro Black"/>
              </a:rPr>
              <a:t> </a:t>
            </a:r>
            <a:r>
              <a:rPr sz="1600" b="1" spc="-10" dirty="0">
                <a:solidFill>
                  <a:srgbClr val="FFFFFF"/>
                </a:solidFill>
                <a:latin typeface="Sofia Pro Black"/>
                <a:cs typeface="Sofia Pro Black"/>
              </a:rPr>
              <a:t>LEVEL?</a:t>
            </a:r>
            <a:endParaRPr sz="1600" dirty="0">
              <a:latin typeface="Sofia Pro Black"/>
              <a:cs typeface="Sofia Pro Black"/>
            </a:endParaRPr>
          </a:p>
          <a:p>
            <a:pPr marL="12700" marR="779145">
              <a:lnSpc>
                <a:spcPct val="100600"/>
              </a:lnSpc>
              <a:spcBef>
                <a:spcPts val="1995"/>
              </a:spcBef>
            </a:pPr>
            <a:r>
              <a:rPr sz="1200" spc="-20" dirty="0">
                <a:solidFill>
                  <a:srgbClr val="FFFFFF"/>
                </a:solidFill>
                <a:latin typeface="Sofia Pro Light"/>
                <a:cs typeface="Sofia Pro Light"/>
              </a:rPr>
              <a:t>The</a:t>
            </a:r>
            <a:r>
              <a:rPr sz="1200" spc="-35" dirty="0">
                <a:solidFill>
                  <a:srgbClr val="FFFFFF"/>
                </a:solidFill>
                <a:latin typeface="Sofia Pro Light"/>
                <a:cs typeface="Sofia Pro Light"/>
              </a:rPr>
              <a:t> Mizani</a:t>
            </a:r>
            <a:r>
              <a:rPr sz="1200" spc="-80"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65" dirty="0">
                <a:solidFill>
                  <a:srgbClr val="FFFFFF"/>
                </a:solidFill>
                <a:latin typeface="Sofia Pro Light"/>
                <a:cs typeface="Sofia Pro Light"/>
              </a:rPr>
              <a:t> </a:t>
            </a:r>
            <a:r>
              <a:rPr sz="1200" spc="-30" dirty="0">
                <a:solidFill>
                  <a:srgbClr val="FFFFFF"/>
                </a:solidFill>
                <a:latin typeface="Sofia Pro Light"/>
                <a:cs typeface="Sofia Pro Light"/>
              </a:rPr>
              <a:t>certification</a:t>
            </a:r>
            <a:r>
              <a:rPr sz="1200" spc="-70" dirty="0">
                <a:solidFill>
                  <a:srgbClr val="FFFFFF"/>
                </a:solidFill>
                <a:latin typeface="Sofia Pro Light"/>
                <a:cs typeface="Sofia Pro Light"/>
              </a:rPr>
              <a:t> </a:t>
            </a:r>
            <a:r>
              <a:rPr sz="1200" spc="-20" dirty="0">
                <a:solidFill>
                  <a:srgbClr val="FFFFFF"/>
                </a:solidFill>
                <a:latin typeface="Sofia Pro Light"/>
                <a:cs typeface="Sofia Pro Light"/>
              </a:rPr>
              <a:t>will</a:t>
            </a:r>
            <a:r>
              <a:rPr sz="1200" spc="-30" dirty="0">
                <a:solidFill>
                  <a:srgbClr val="FFFFFF"/>
                </a:solidFill>
                <a:latin typeface="Sofia Pro Light"/>
                <a:cs typeface="Sofia Pro Light"/>
              </a:rPr>
              <a:t> </a:t>
            </a:r>
            <a:r>
              <a:rPr sz="1200" spc="-35" dirty="0">
                <a:solidFill>
                  <a:srgbClr val="FFFFFF"/>
                </a:solidFill>
                <a:latin typeface="Sofia Pro Light"/>
                <a:cs typeface="Sofia Pro Light"/>
              </a:rPr>
              <a:t>establish</a:t>
            </a:r>
            <a:r>
              <a:rPr sz="1200" spc="-70" dirty="0">
                <a:solidFill>
                  <a:srgbClr val="FFFFFF"/>
                </a:solidFill>
                <a:latin typeface="Sofia Pro Light"/>
                <a:cs typeface="Sofia Pro Light"/>
              </a:rPr>
              <a:t> </a:t>
            </a:r>
            <a:r>
              <a:rPr sz="1200" spc="-35" dirty="0">
                <a:solidFill>
                  <a:srgbClr val="FFFFFF"/>
                </a:solidFill>
                <a:latin typeface="Sofia Pro Light"/>
                <a:cs typeface="Sofia Pro Light"/>
              </a:rPr>
              <a:t>you</a:t>
            </a:r>
            <a:r>
              <a:rPr sz="1200" spc="-30" dirty="0">
                <a:solidFill>
                  <a:srgbClr val="FFFFFF"/>
                </a:solidFill>
                <a:latin typeface="Sofia Pro Light"/>
                <a:cs typeface="Sofia Pro Light"/>
              </a:rPr>
              <a:t> </a:t>
            </a:r>
            <a:r>
              <a:rPr sz="1200" spc="-10" dirty="0">
                <a:solidFill>
                  <a:srgbClr val="FFFFFF"/>
                </a:solidFill>
                <a:latin typeface="Sofia Pro Light"/>
                <a:cs typeface="Sofia Pro Light"/>
              </a:rPr>
              <a:t>as</a:t>
            </a:r>
            <a:r>
              <a:rPr sz="1200" spc="-50" dirty="0">
                <a:solidFill>
                  <a:srgbClr val="FFFFFF"/>
                </a:solidFill>
                <a:latin typeface="Sofia Pro Light"/>
                <a:cs typeface="Sofia Pro Light"/>
              </a:rPr>
              <a:t> </a:t>
            </a:r>
            <a:r>
              <a:rPr sz="1200" spc="-20" dirty="0">
                <a:solidFill>
                  <a:srgbClr val="FFFFFF"/>
                </a:solidFill>
                <a:latin typeface="Sofia Pro Light"/>
                <a:cs typeface="Sofia Pro Light"/>
              </a:rPr>
              <a:t>the</a:t>
            </a:r>
            <a:r>
              <a:rPr sz="1200" spc="-50" dirty="0">
                <a:solidFill>
                  <a:srgbClr val="FFFFFF"/>
                </a:solidFill>
                <a:latin typeface="Sofia Pro Light"/>
                <a:cs typeface="Sofia Pro Light"/>
              </a:rPr>
              <a:t> </a:t>
            </a:r>
            <a:r>
              <a:rPr sz="1200" spc="-35" dirty="0">
                <a:solidFill>
                  <a:srgbClr val="FFFFFF"/>
                </a:solidFill>
                <a:latin typeface="Sofia Pro Light"/>
                <a:cs typeface="Sofia Pro Light"/>
              </a:rPr>
              <a:t>texture</a:t>
            </a:r>
            <a:r>
              <a:rPr sz="1200" spc="-30" dirty="0">
                <a:solidFill>
                  <a:srgbClr val="FFFFFF"/>
                </a:solidFill>
                <a:latin typeface="Sofia Pro Light"/>
                <a:cs typeface="Sofia Pro Light"/>
              </a:rPr>
              <a:t> </a:t>
            </a:r>
            <a:r>
              <a:rPr sz="1200" spc="-10" dirty="0">
                <a:solidFill>
                  <a:srgbClr val="FFFFFF"/>
                </a:solidFill>
                <a:latin typeface="Sofia Pro Light"/>
                <a:cs typeface="Sofia Pro Light"/>
              </a:rPr>
              <a:t>expert </a:t>
            </a:r>
            <a:r>
              <a:rPr sz="1200" spc="-20" dirty="0">
                <a:solidFill>
                  <a:srgbClr val="FFFFFF"/>
                </a:solidFill>
                <a:latin typeface="Sofia Pro Light"/>
                <a:cs typeface="Sofia Pro Light"/>
              </a:rPr>
              <a:t>in</a:t>
            </a:r>
            <a:r>
              <a:rPr sz="1200" spc="-80" dirty="0">
                <a:solidFill>
                  <a:srgbClr val="FFFFFF"/>
                </a:solidFill>
                <a:latin typeface="Sofia Pro Light"/>
                <a:cs typeface="Sofia Pro Light"/>
              </a:rPr>
              <a:t> </a:t>
            </a:r>
            <a:r>
              <a:rPr sz="1200" spc="-35" dirty="0">
                <a:solidFill>
                  <a:srgbClr val="FFFFFF"/>
                </a:solidFill>
                <a:latin typeface="Sofia Pro Light"/>
                <a:cs typeface="Sofia Pro Light"/>
              </a:rPr>
              <a:t>your</a:t>
            </a:r>
            <a:r>
              <a:rPr sz="1200" spc="-75" dirty="0">
                <a:solidFill>
                  <a:srgbClr val="FFFFFF"/>
                </a:solidFill>
                <a:latin typeface="Sofia Pro Light"/>
                <a:cs typeface="Sofia Pro Light"/>
              </a:rPr>
              <a:t> </a:t>
            </a:r>
            <a:r>
              <a:rPr sz="1200" spc="-25" dirty="0">
                <a:solidFill>
                  <a:srgbClr val="FFFFFF"/>
                </a:solidFill>
                <a:latin typeface="Sofia Pro Light"/>
                <a:cs typeface="Sofia Pro Light"/>
              </a:rPr>
              <a:t>salon</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and</a:t>
            </a:r>
            <a:r>
              <a:rPr sz="1200" spc="-35" dirty="0">
                <a:solidFill>
                  <a:srgbClr val="FFFFFF"/>
                </a:solidFill>
                <a:latin typeface="Sofia Pro Light"/>
                <a:cs typeface="Sofia Pro Light"/>
              </a:rPr>
              <a:t> community;</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as</a:t>
            </a:r>
            <a:r>
              <a:rPr sz="1200" spc="-75" dirty="0">
                <a:solidFill>
                  <a:srgbClr val="FFFFFF"/>
                </a:solidFill>
                <a:latin typeface="Sofia Pro Light"/>
                <a:cs typeface="Sofia Pro Light"/>
              </a:rPr>
              <a:t> </a:t>
            </a:r>
            <a:r>
              <a:rPr sz="1200" spc="-20" dirty="0">
                <a:solidFill>
                  <a:srgbClr val="FFFFFF"/>
                </a:solidFill>
                <a:latin typeface="Sofia Pro Light"/>
                <a:cs typeface="Sofia Pro Light"/>
              </a:rPr>
              <a:t>well</a:t>
            </a:r>
            <a:r>
              <a:rPr sz="1200" spc="-40" dirty="0">
                <a:solidFill>
                  <a:srgbClr val="FFFFFF"/>
                </a:solidFill>
                <a:latin typeface="Sofia Pro Light"/>
                <a:cs typeface="Sofia Pro Light"/>
              </a:rPr>
              <a:t> </a:t>
            </a:r>
            <a:r>
              <a:rPr sz="1200" dirty="0">
                <a:solidFill>
                  <a:srgbClr val="FFFFFF"/>
                </a:solidFill>
                <a:latin typeface="Sofia Pro Light"/>
                <a:cs typeface="Sofia Pro Light"/>
              </a:rPr>
              <a:t>as</a:t>
            </a:r>
            <a:r>
              <a:rPr sz="1200" spc="-40" dirty="0">
                <a:solidFill>
                  <a:srgbClr val="FFFFFF"/>
                </a:solidFill>
                <a:latin typeface="Sofia Pro Light"/>
                <a:cs typeface="Sofia Pro Light"/>
              </a:rPr>
              <a:t> </a:t>
            </a:r>
            <a:r>
              <a:rPr sz="1200" spc="-35" dirty="0">
                <a:solidFill>
                  <a:srgbClr val="FFFFFF"/>
                </a:solidFill>
                <a:latin typeface="Sofia Pro Light"/>
                <a:cs typeface="Sofia Pro Light"/>
              </a:rPr>
              <a:t>increase</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your</a:t>
            </a:r>
            <a:r>
              <a:rPr sz="1200" spc="-114" dirty="0">
                <a:solidFill>
                  <a:srgbClr val="FFFFFF"/>
                </a:solidFill>
                <a:latin typeface="Sofia Pro Light"/>
                <a:cs typeface="Sofia Pro Light"/>
              </a:rPr>
              <a:t> </a:t>
            </a:r>
            <a:r>
              <a:rPr sz="1200" spc="-35" dirty="0">
                <a:solidFill>
                  <a:srgbClr val="FFFFFF"/>
                </a:solidFill>
                <a:latin typeface="Sofia Pro Light"/>
                <a:cs typeface="Sofia Pro Light"/>
              </a:rPr>
              <a:t>visibility</a:t>
            </a:r>
            <a:r>
              <a:rPr sz="1200" spc="-90" dirty="0">
                <a:solidFill>
                  <a:srgbClr val="FFFFFF"/>
                </a:solidFill>
                <a:latin typeface="Sofia Pro Light"/>
                <a:cs typeface="Sofia Pro Light"/>
              </a:rPr>
              <a:t> </a:t>
            </a:r>
            <a:r>
              <a:rPr sz="1200" spc="-25" dirty="0">
                <a:solidFill>
                  <a:srgbClr val="FFFFFF"/>
                </a:solidFill>
                <a:latin typeface="Sofia Pro Light"/>
                <a:cs typeface="Sofia Pro Light"/>
              </a:rPr>
              <a:t>to </a:t>
            </a:r>
            <a:r>
              <a:rPr sz="1200" spc="-35" dirty="0">
                <a:solidFill>
                  <a:srgbClr val="FFFFFF"/>
                </a:solidFill>
                <a:latin typeface="Sofia Pro Light"/>
                <a:cs typeface="Sofia Pro Light"/>
              </a:rPr>
              <a:t>consumers</a:t>
            </a:r>
            <a:r>
              <a:rPr sz="1200" spc="-65" dirty="0">
                <a:solidFill>
                  <a:srgbClr val="FFFFFF"/>
                </a:solidFill>
                <a:latin typeface="Sofia Pro Light"/>
                <a:cs typeface="Sofia Pro Light"/>
              </a:rPr>
              <a:t> </a:t>
            </a:r>
            <a:r>
              <a:rPr sz="1200" spc="-25" dirty="0">
                <a:solidFill>
                  <a:srgbClr val="FFFFFF"/>
                </a:solidFill>
                <a:latin typeface="Sofia Pro Light"/>
                <a:cs typeface="Sofia Pro Light"/>
              </a:rPr>
              <a:t>with</a:t>
            </a:r>
            <a:r>
              <a:rPr sz="1200" spc="-45" dirty="0">
                <a:solidFill>
                  <a:srgbClr val="FFFFFF"/>
                </a:solidFill>
                <a:latin typeface="Sofia Pro Light"/>
                <a:cs typeface="Sofia Pro Light"/>
              </a:rPr>
              <a:t> </a:t>
            </a:r>
            <a:r>
              <a:rPr sz="1200" spc="-35" dirty="0">
                <a:solidFill>
                  <a:srgbClr val="FFFFFF"/>
                </a:solidFill>
                <a:latin typeface="Sofia Pro Light"/>
                <a:cs typeface="Sofia Pro Light"/>
              </a:rPr>
              <a:t>textured</a:t>
            </a:r>
            <a:r>
              <a:rPr sz="1200" spc="-25" dirty="0">
                <a:solidFill>
                  <a:srgbClr val="FFFFFF"/>
                </a:solidFill>
                <a:latin typeface="Sofia Pro Light"/>
                <a:cs typeface="Sofia Pro Light"/>
              </a:rPr>
              <a:t> </a:t>
            </a:r>
            <a:r>
              <a:rPr sz="1200" spc="-30" dirty="0">
                <a:solidFill>
                  <a:srgbClr val="FFFFFF"/>
                </a:solidFill>
                <a:latin typeface="Sofia Pro Light"/>
                <a:cs typeface="Sofia Pro Light"/>
              </a:rPr>
              <a:t>hair</a:t>
            </a:r>
            <a:r>
              <a:rPr sz="1200" spc="-80" dirty="0">
                <a:solidFill>
                  <a:srgbClr val="FFFFFF"/>
                </a:solidFill>
                <a:latin typeface="Sofia Pro Light"/>
                <a:cs typeface="Sofia Pro Light"/>
              </a:rPr>
              <a:t> </a:t>
            </a:r>
            <a:r>
              <a:rPr sz="1200" spc="-30" dirty="0">
                <a:solidFill>
                  <a:srgbClr val="FFFFFF"/>
                </a:solidFill>
                <a:latin typeface="Sofia Pro Light"/>
                <a:cs typeface="Sofia Pro Light"/>
              </a:rPr>
              <a:t>through</a:t>
            </a:r>
            <a:r>
              <a:rPr sz="1200" spc="-25" dirty="0">
                <a:solidFill>
                  <a:srgbClr val="FFFFFF"/>
                </a:solidFill>
                <a:latin typeface="Sofia Pro Light"/>
                <a:cs typeface="Sofia Pro Light"/>
              </a:rPr>
              <a:t> our</a:t>
            </a:r>
            <a:r>
              <a:rPr sz="1200" spc="-65" dirty="0">
                <a:solidFill>
                  <a:srgbClr val="FFFFFF"/>
                </a:solidFill>
                <a:latin typeface="Sofia Pro Light"/>
                <a:cs typeface="Sofia Pro Light"/>
              </a:rPr>
              <a:t> </a:t>
            </a:r>
            <a:r>
              <a:rPr sz="1200" spc="-35" dirty="0">
                <a:solidFill>
                  <a:srgbClr val="FFFFFF"/>
                </a:solidFill>
                <a:latin typeface="Sofia Pro Light"/>
                <a:cs typeface="Sofia Pro Light"/>
              </a:rPr>
              <a:t>Mizani</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60" dirty="0">
                <a:solidFill>
                  <a:srgbClr val="FFFFFF"/>
                </a:solidFill>
                <a:latin typeface="Sofia Pro Light"/>
                <a:cs typeface="Sofia Pro Light"/>
              </a:rPr>
              <a:t> </a:t>
            </a:r>
            <a:r>
              <a:rPr sz="1200" spc="-35" dirty="0">
                <a:solidFill>
                  <a:srgbClr val="FFFFFF"/>
                </a:solidFill>
                <a:latin typeface="Sofia Pro Light"/>
                <a:cs typeface="Sofia Pro Light"/>
              </a:rPr>
              <a:t>Stylist</a:t>
            </a:r>
            <a:r>
              <a:rPr sz="1200" spc="-60" dirty="0">
                <a:solidFill>
                  <a:srgbClr val="FFFFFF"/>
                </a:solidFill>
                <a:latin typeface="Sofia Pro Light"/>
                <a:cs typeface="Sofia Pro Light"/>
              </a:rPr>
              <a:t> </a:t>
            </a:r>
            <a:r>
              <a:rPr sz="1200" spc="-10" dirty="0">
                <a:solidFill>
                  <a:srgbClr val="FFFFFF"/>
                </a:solidFill>
                <a:latin typeface="Sofia Pro Light"/>
                <a:cs typeface="Sofia Pro Light"/>
              </a:rPr>
              <a:t>Finder.</a:t>
            </a:r>
            <a:endParaRPr sz="1200" dirty="0">
              <a:latin typeface="Sofia Pro Light"/>
              <a:cs typeface="Sofia Pro Light"/>
            </a:endParaRPr>
          </a:p>
          <a:p>
            <a:pPr marL="12700" marR="468630">
              <a:lnSpc>
                <a:spcPct val="100600"/>
              </a:lnSpc>
              <a:spcBef>
                <a:spcPts val="1750"/>
              </a:spcBef>
            </a:pPr>
            <a:r>
              <a:rPr sz="1200" spc="-45" dirty="0">
                <a:solidFill>
                  <a:srgbClr val="FFFFFF"/>
                </a:solidFill>
                <a:latin typeface="Sofia Pro Light"/>
                <a:cs typeface="Sofia Pro Light"/>
              </a:rPr>
              <a:t>This</a:t>
            </a:r>
            <a:r>
              <a:rPr sz="1200" spc="-125" dirty="0">
                <a:solidFill>
                  <a:srgbClr val="FFFFFF"/>
                </a:solidFill>
                <a:latin typeface="Sofia Pro Light"/>
                <a:cs typeface="Sofia Pro Light"/>
              </a:rPr>
              <a:t> </a:t>
            </a:r>
            <a:r>
              <a:rPr sz="1200" spc="-65" dirty="0">
                <a:solidFill>
                  <a:srgbClr val="FFFFFF"/>
                </a:solidFill>
                <a:latin typeface="Sofia Pro Light"/>
                <a:cs typeface="Sofia Pro Light"/>
              </a:rPr>
              <a:t>versatile,</a:t>
            </a:r>
            <a:r>
              <a:rPr sz="1200" spc="-80" dirty="0">
                <a:solidFill>
                  <a:srgbClr val="FFFFFF"/>
                </a:solidFill>
                <a:latin typeface="Sofia Pro Light"/>
                <a:cs typeface="Sofia Pro Light"/>
              </a:rPr>
              <a:t> </a:t>
            </a:r>
            <a:r>
              <a:rPr sz="1200" spc="-60" dirty="0">
                <a:solidFill>
                  <a:srgbClr val="FFFFFF"/>
                </a:solidFill>
                <a:latin typeface="Sofia Pro Light"/>
                <a:cs typeface="Sofia Pro Light"/>
              </a:rPr>
              <a:t>solution-</a:t>
            </a:r>
            <a:r>
              <a:rPr sz="1200" spc="-50" dirty="0">
                <a:solidFill>
                  <a:srgbClr val="FFFFFF"/>
                </a:solidFill>
                <a:latin typeface="Sofia Pro Light"/>
                <a:cs typeface="Sofia Pro Light"/>
              </a:rPr>
              <a:t>based,</a:t>
            </a:r>
            <a:r>
              <a:rPr sz="1200" spc="-75" dirty="0">
                <a:solidFill>
                  <a:srgbClr val="FFFFFF"/>
                </a:solidFill>
                <a:latin typeface="Sofia Pro Light"/>
                <a:cs typeface="Sofia Pro Light"/>
              </a:rPr>
              <a:t> </a:t>
            </a:r>
            <a:r>
              <a:rPr sz="1200" spc="-40" dirty="0">
                <a:solidFill>
                  <a:srgbClr val="FFFFFF"/>
                </a:solidFill>
                <a:latin typeface="Sofia Pro Light"/>
                <a:cs typeface="Sofia Pro Light"/>
              </a:rPr>
              <a:t>and</a:t>
            </a:r>
            <a:r>
              <a:rPr sz="1200" spc="-80" dirty="0">
                <a:solidFill>
                  <a:srgbClr val="FFFFFF"/>
                </a:solidFill>
                <a:latin typeface="Sofia Pro Light"/>
                <a:cs typeface="Sofia Pro Light"/>
              </a:rPr>
              <a:t> </a:t>
            </a:r>
            <a:r>
              <a:rPr sz="1200" spc="-65" dirty="0">
                <a:solidFill>
                  <a:srgbClr val="FFFFFF"/>
                </a:solidFill>
                <a:latin typeface="Sofia Pro Light"/>
                <a:cs typeface="Sofia Pro Light"/>
              </a:rPr>
              <a:t>recreatable</a:t>
            </a:r>
            <a:r>
              <a:rPr sz="1200" spc="-100" dirty="0">
                <a:solidFill>
                  <a:srgbClr val="FFFFFF"/>
                </a:solidFill>
                <a:latin typeface="Sofia Pro Light"/>
                <a:cs typeface="Sofia Pro Light"/>
              </a:rPr>
              <a:t> </a:t>
            </a:r>
            <a:r>
              <a:rPr sz="1200" spc="-65" dirty="0">
                <a:solidFill>
                  <a:srgbClr val="FFFFFF"/>
                </a:solidFill>
                <a:latin typeface="Sofia Pro Light"/>
                <a:cs typeface="Sofia Pro Light"/>
              </a:rPr>
              <a:t>technique</a:t>
            </a:r>
            <a:r>
              <a:rPr sz="1200" spc="-120" dirty="0">
                <a:solidFill>
                  <a:srgbClr val="FFFFFF"/>
                </a:solidFill>
                <a:latin typeface="Sofia Pro Light"/>
                <a:cs typeface="Sofia Pro Light"/>
              </a:rPr>
              <a:t> </a:t>
            </a:r>
            <a:r>
              <a:rPr sz="1200" spc="-45" dirty="0">
                <a:solidFill>
                  <a:srgbClr val="FFFFFF"/>
                </a:solidFill>
                <a:latin typeface="Sofia Pro Light"/>
                <a:cs typeface="Sofia Pro Light"/>
              </a:rPr>
              <a:t>will</a:t>
            </a:r>
            <a:r>
              <a:rPr sz="1200" spc="-80" dirty="0">
                <a:solidFill>
                  <a:srgbClr val="FFFFFF"/>
                </a:solidFill>
                <a:latin typeface="Sofia Pro Light"/>
                <a:cs typeface="Sofia Pro Light"/>
              </a:rPr>
              <a:t> </a:t>
            </a:r>
            <a:r>
              <a:rPr sz="1200" spc="-60" dirty="0">
                <a:solidFill>
                  <a:srgbClr val="FFFFFF"/>
                </a:solidFill>
                <a:latin typeface="Sofia Pro Light"/>
                <a:cs typeface="Sofia Pro Light"/>
              </a:rPr>
              <a:t>grow</a:t>
            </a:r>
            <a:r>
              <a:rPr sz="1200" spc="-165" dirty="0">
                <a:solidFill>
                  <a:srgbClr val="FFFFFF"/>
                </a:solidFill>
                <a:latin typeface="Sofia Pro Light"/>
                <a:cs typeface="Sofia Pro Light"/>
              </a:rPr>
              <a:t> </a:t>
            </a:r>
            <a:r>
              <a:rPr sz="1200" spc="-20" dirty="0">
                <a:solidFill>
                  <a:srgbClr val="FFFFFF"/>
                </a:solidFill>
                <a:latin typeface="Sofia Pro Light"/>
                <a:cs typeface="Sofia Pro Light"/>
              </a:rPr>
              <a:t>your </a:t>
            </a:r>
            <a:r>
              <a:rPr sz="1200" spc="-55" dirty="0">
                <a:solidFill>
                  <a:srgbClr val="FFFFFF"/>
                </a:solidFill>
                <a:latin typeface="Sofia Pro Light"/>
                <a:cs typeface="Sofia Pro Light"/>
              </a:rPr>
              <a:t>expertise</a:t>
            </a:r>
            <a:r>
              <a:rPr sz="1200" spc="-90" dirty="0">
                <a:solidFill>
                  <a:srgbClr val="FFFFFF"/>
                </a:solidFill>
                <a:latin typeface="Sofia Pro Light"/>
                <a:cs typeface="Sofia Pro Light"/>
              </a:rPr>
              <a:t> </a:t>
            </a:r>
            <a:r>
              <a:rPr sz="1200" spc="-40" dirty="0">
                <a:solidFill>
                  <a:srgbClr val="FFFFFF"/>
                </a:solidFill>
                <a:latin typeface="Sofia Pro Light"/>
                <a:cs typeface="Sofia Pro Light"/>
              </a:rPr>
              <a:t>and</a:t>
            </a:r>
            <a:r>
              <a:rPr sz="1200" spc="-95" dirty="0">
                <a:solidFill>
                  <a:srgbClr val="FFFFFF"/>
                </a:solidFill>
                <a:latin typeface="Sofia Pro Light"/>
                <a:cs typeface="Sofia Pro Light"/>
              </a:rPr>
              <a:t> </a:t>
            </a:r>
            <a:r>
              <a:rPr sz="1200" spc="-40" dirty="0">
                <a:solidFill>
                  <a:srgbClr val="FFFFFF"/>
                </a:solidFill>
                <a:latin typeface="Sofia Pro Light"/>
                <a:cs typeface="Sofia Pro Light"/>
              </a:rPr>
              <a:t>set</a:t>
            </a:r>
            <a:r>
              <a:rPr sz="1200" spc="-160" dirty="0">
                <a:solidFill>
                  <a:srgbClr val="FFFFFF"/>
                </a:solidFill>
                <a:latin typeface="Sofia Pro Light"/>
                <a:cs typeface="Sofia Pro Light"/>
              </a:rPr>
              <a:t> </a:t>
            </a:r>
            <a:r>
              <a:rPr sz="1200" spc="-55" dirty="0">
                <a:solidFill>
                  <a:srgbClr val="FFFFFF"/>
                </a:solidFill>
                <a:latin typeface="Sofia Pro Light"/>
                <a:cs typeface="Sofia Pro Light"/>
              </a:rPr>
              <a:t>you</a:t>
            </a:r>
            <a:r>
              <a:rPr sz="1200" spc="-90" dirty="0">
                <a:solidFill>
                  <a:srgbClr val="FFFFFF"/>
                </a:solidFill>
                <a:latin typeface="Sofia Pro Light"/>
                <a:cs typeface="Sofia Pro Light"/>
              </a:rPr>
              <a:t> </a:t>
            </a:r>
            <a:r>
              <a:rPr sz="1200" spc="-55" dirty="0">
                <a:solidFill>
                  <a:srgbClr val="FFFFFF"/>
                </a:solidFill>
                <a:latin typeface="Sofia Pro Light"/>
                <a:cs typeface="Sofia Pro Light"/>
              </a:rPr>
              <a:t>apart</a:t>
            </a:r>
            <a:r>
              <a:rPr sz="1200" spc="-120" dirty="0">
                <a:solidFill>
                  <a:srgbClr val="FFFFFF"/>
                </a:solidFill>
                <a:latin typeface="Sofia Pro Light"/>
                <a:cs typeface="Sofia Pro Light"/>
              </a:rPr>
              <a:t> </a:t>
            </a:r>
            <a:r>
              <a:rPr sz="1200" spc="-30" dirty="0">
                <a:solidFill>
                  <a:srgbClr val="FFFFFF"/>
                </a:solidFill>
                <a:latin typeface="Sofia Pro Light"/>
                <a:cs typeface="Sofia Pro Light"/>
              </a:rPr>
              <a:t>as</a:t>
            </a:r>
            <a:r>
              <a:rPr sz="1200" spc="-90" dirty="0">
                <a:solidFill>
                  <a:srgbClr val="FFFFFF"/>
                </a:solidFill>
                <a:latin typeface="Sofia Pro Light"/>
                <a:cs typeface="Sofia Pro Light"/>
              </a:rPr>
              <a:t> </a:t>
            </a:r>
            <a:r>
              <a:rPr sz="1200" dirty="0">
                <a:solidFill>
                  <a:srgbClr val="FFFFFF"/>
                </a:solidFill>
                <a:latin typeface="Sofia Pro Light"/>
                <a:cs typeface="Sofia Pro Light"/>
              </a:rPr>
              <a:t>a</a:t>
            </a:r>
            <a:r>
              <a:rPr sz="1200" spc="-90" dirty="0">
                <a:solidFill>
                  <a:srgbClr val="FFFFFF"/>
                </a:solidFill>
                <a:latin typeface="Sofia Pro Light"/>
                <a:cs typeface="Sofia Pro Light"/>
              </a:rPr>
              <a:t> </a:t>
            </a:r>
            <a:r>
              <a:rPr sz="1200" spc="-65" dirty="0">
                <a:solidFill>
                  <a:srgbClr val="FFFFFF"/>
                </a:solidFill>
                <a:latin typeface="Sofia Pro Light"/>
                <a:cs typeface="Sofia Pro Light"/>
              </a:rPr>
              <a:t>stylist.</a:t>
            </a:r>
            <a:r>
              <a:rPr sz="1200" spc="-90" dirty="0">
                <a:solidFill>
                  <a:srgbClr val="FFFFFF"/>
                </a:solidFill>
                <a:latin typeface="Sofia Pro Light"/>
                <a:cs typeface="Sofia Pro Light"/>
              </a:rPr>
              <a:t> </a:t>
            </a:r>
            <a:r>
              <a:rPr sz="1200" spc="-55" dirty="0">
                <a:solidFill>
                  <a:srgbClr val="FFFFFF"/>
                </a:solidFill>
                <a:latin typeface="Sofia Pro Light"/>
                <a:cs typeface="Sofia Pro Light"/>
              </a:rPr>
              <a:t>Increase</a:t>
            </a:r>
            <a:r>
              <a:rPr sz="1200" spc="-135" dirty="0">
                <a:solidFill>
                  <a:srgbClr val="FFFFFF"/>
                </a:solidFill>
                <a:latin typeface="Sofia Pro Light"/>
                <a:cs typeface="Sofia Pro Light"/>
              </a:rPr>
              <a:t> </a:t>
            </a:r>
            <a:r>
              <a:rPr sz="1200" spc="-60" dirty="0">
                <a:solidFill>
                  <a:srgbClr val="FFFFFF"/>
                </a:solidFill>
                <a:latin typeface="Sofia Pro Light"/>
                <a:cs typeface="Sofia Pro Light"/>
              </a:rPr>
              <a:t>your</a:t>
            </a:r>
            <a:r>
              <a:rPr sz="1200" spc="-130" dirty="0">
                <a:solidFill>
                  <a:srgbClr val="FFFFFF"/>
                </a:solidFill>
                <a:latin typeface="Sofia Pro Light"/>
                <a:cs typeface="Sofia Pro Light"/>
              </a:rPr>
              <a:t> </a:t>
            </a:r>
            <a:r>
              <a:rPr sz="1200" spc="-70" dirty="0">
                <a:solidFill>
                  <a:srgbClr val="FFFFFF"/>
                </a:solidFill>
                <a:latin typeface="Sofia Pro Light"/>
                <a:cs typeface="Sofia Pro Light"/>
              </a:rPr>
              <a:t>revenue</a:t>
            </a:r>
            <a:r>
              <a:rPr sz="1200" spc="-90" dirty="0">
                <a:solidFill>
                  <a:srgbClr val="FFFFFF"/>
                </a:solidFill>
                <a:latin typeface="Sofia Pro Light"/>
                <a:cs typeface="Sofia Pro Light"/>
              </a:rPr>
              <a:t> </a:t>
            </a:r>
            <a:r>
              <a:rPr sz="1200" spc="-50" dirty="0">
                <a:solidFill>
                  <a:srgbClr val="FFFFFF"/>
                </a:solidFill>
                <a:latin typeface="Sofia Pro Light"/>
                <a:cs typeface="Sofia Pro Light"/>
              </a:rPr>
              <a:t>by</a:t>
            </a:r>
            <a:r>
              <a:rPr sz="1200" spc="-130" dirty="0">
                <a:solidFill>
                  <a:srgbClr val="FFFFFF"/>
                </a:solidFill>
                <a:latin typeface="Sofia Pro Light"/>
                <a:cs typeface="Sofia Pro Light"/>
              </a:rPr>
              <a:t> </a:t>
            </a:r>
            <a:r>
              <a:rPr sz="1200" spc="-65" dirty="0">
                <a:solidFill>
                  <a:srgbClr val="FFFFFF"/>
                </a:solidFill>
                <a:latin typeface="Sofia Pro Light"/>
                <a:cs typeface="Sofia Pro Light"/>
              </a:rPr>
              <a:t>investing</a:t>
            </a:r>
            <a:r>
              <a:rPr sz="1200" spc="-90" dirty="0">
                <a:solidFill>
                  <a:srgbClr val="FFFFFF"/>
                </a:solidFill>
                <a:latin typeface="Sofia Pro Light"/>
                <a:cs typeface="Sofia Pro Light"/>
              </a:rPr>
              <a:t> </a:t>
            </a:r>
            <a:r>
              <a:rPr sz="1200" spc="-25" dirty="0">
                <a:solidFill>
                  <a:srgbClr val="FFFFFF"/>
                </a:solidFill>
                <a:latin typeface="Sofia Pro Light"/>
                <a:cs typeface="Sofia Pro Light"/>
              </a:rPr>
              <a:t>in </a:t>
            </a:r>
            <a:r>
              <a:rPr sz="1200" spc="-35" dirty="0">
                <a:solidFill>
                  <a:srgbClr val="FFFFFF"/>
                </a:solidFill>
                <a:latin typeface="Sofia Pro Light"/>
                <a:cs typeface="Sofia Pro Light"/>
              </a:rPr>
              <a:t>your</a:t>
            </a:r>
            <a:r>
              <a:rPr sz="1200" spc="-65" dirty="0">
                <a:solidFill>
                  <a:srgbClr val="FFFFFF"/>
                </a:solidFill>
                <a:latin typeface="Sofia Pro Light"/>
                <a:cs typeface="Sofia Pro Light"/>
              </a:rPr>
              <a:t> </a:t>
            </a:r>
            <a:r>
              <a:rPr sz="1200" spc="-35" dirty="0">
                <a:solidFill>
                  <a:srgbClr val="FFFFFF"/>
                </a:solidFill>
                <a:latin typeface="Sofia Pro Light"/>
                <a:cs typeface="Sofia Pro Light"/>
              </a:rPr>
              <a:t>potential,</a:t>
            </a:r>
            <a:r>
              <a:rPr sz="1200" spc="-40" dirty="0">
                <a:solidFill>
                  <a:srgbClr val="FFFFFF"/>
                </a:solidFill>
                <a:latin typeface="Sofia Pro Light"/>
                <a:cs typeface="Sofia Pro Light"/>
              </a:rPr>
              <a:t> </a:t>
            </a:r>
            <a:r>
              <a:rPr sz="1200" spc="-30" dirty="0">
                <a:solidFill>
                  <a:srgbClr val="FFFFFF"/>
                </a:solidFill>
                <a:latin typeface="Sofia Pro Light"/>
                <a:cs typeface="Sofia Pro Light"/>
              </a:rPr>
              <a:t>through</a:t>
            </a:r>
            <a:r>
              <a:rPr sz="1200" spc="-25" dirty="0">
                <a:solidFill>
                  <a:srgbClr val="FFFFFF"/>
                </a:solidFill>
                <a:latin typeface="Sofia Pro Light"/>
                <a:cs typeface="Sofia Pro Light"/>
              </a:rPr>
              <a:t> </a:t>
            </a:r>
            <a:r>
              <a:rPr sz="1200" spc="-35" dirty="0">
                <a:solidFill>
                  <a:srgbClr val="FFFFFF"/>
                </a:solidFill>
                <a:latin typeface="Sofia Pro Light"/>
                <a:cs typeface="Sofia Pro Light"/>
              </a:rPr>
              <a:t>completing</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the</a:t>
            </a:r>
            <a:r>
              <a:rPr sz="1200" spc="-25" dirty="0">
                <a:solidFill>
                  <a:srgbClr val="FFFFFF"/>
                </a:solidFill>
                <a:latin typeface="Sofia Pro Light"/>
                <a:cs typeface="Sofia Pro Light"/>
              </a:rPr>
              <a:t> </a:t>
            </a:r>
            <a:r>
              <a:rPr sz="1200" spc="-35" dirty="0">
                <a:solidFill>
                  <a:srgbClr val="FFFFFF"/>
                </a:solidFill>
                <a:latin typeface="Sofia Pro Light"/>
                <a:cs typeface="Sofia Pro Light"/>
              </a:rPr>
              <a:t>Mizani</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55" dirty="0">
                <a:solidFill>
                  <a:srgbClr val="FFFFFF"/>
                </a:solidFill>
                <a:latin typeface="Sofia Pro Light"/>
                <a:cs typeface="Sofia Pro Light"/>
              </a:rPr>
              <a:t> </a:t>
            </a:r>
            <a:r>
              <a:rPr sz="1200" spc="-10" dirty="0">
                <a:solidFill>
                  <a:srgbClr val="FFFFFF"/>
                </a:solidFill>
                <a:latin typeface="Sofia Pro Light"/>
                <a:cs typeface="Sofia Pro Light"/>
              </a:rPr>
              <a:t>Certification.</a:t>
            </a:r>
            <a:endParaRPr sz="1200" dirty="0">
              <a:latin typeface="Sofia Pro Light"/>
              <a:cs typeface="Sofia Pro Light"/>
            </a:endParaRPr>
          </a:p>
          <a:p>
            <a:pPr>
              <a:lnSpc>
                <a:spcPct val="100000"/>
              </a:lnSpc>
              <a:spcBef>
                <a:spcPts val="905"/>
              </a:spcBef>
            </a:pPr>
            <a:endParaRPr sz="1200" dirty="0">
              <a:latin typeface="Sofia Pro Light"/>
              <a:cs typeface="Sofia Pro Light"/>
            </a:endParaRPr>
          </a:p>
          <a:p>
            <a:pPr marL="12700">
              <a:lnSpc>
                <a:spcPct val="100000"/>
              </a:lnSpc>
            </a:pPr>
            <a:r>
              <a:rPr sz="1200" dirty="0">
                <a:solidFill>
                  <a:srgbClr val="FFFFFF"/>
                </a:solidFill>
                <a:latin typeface="Sofia Pro Light"/>
                <a:cs typeface="Sofia Pro Light"/>
              </a:rPr>
              <a:t>This</a:t>
            </a:r>
            <a:r>
              <a:rPr sz="1200" spc="-25" dirty="0">
                <a:solidFill>
                  <a:srgbClr val="FFFFFF"/>
                </a:solidFill>
                <a:latin typeface="Sofia Pro Light"/>
                <a:cs typeface="Sofia Pro Light"/>
              </a:rPr>
              <a:t> </a:t>
            </a:r>
            <a:r>
              <a:rPr sz="1200" dirty="0">
                <a:solidFill>
                  <a:srgbClr val="FFFFFF"/>
                </a:solidFill>
                <a:latin typeface="Sofia Pro Light"/>
                <a:cs typeface="Sofia Pro Light"/>
              </a:rPr>
              <a:t>technique is designed</a:t>
            </a:r>
            <a:r>
              <a:rPr sz="1200" spc="-20" dirty="0">
                <a:solidFill>
                  <a:srgbClr val="FFFFFF"/>
                </a:solidFill>
                <a:latin typeface="Sofia Pro Light"/>
                <a:cs typeface="Sofia Pro Light"/>
              </a:rPr>
              <a:t> </a:t>
            </a:r>
            <a:r>
              <a:rPr sz="1200" dirty="0">
                <a:solidFill>
                  <a:srgbClr val="FFFFFF"/>
                </a:solidFill>
                <a:latin typeface="Sofia Pro Light"/>
                <a:cs typeface="Sofia Pro Light"/>
              </a:rPr>
              <a:t>to perfect</a:t>
            </a:r>
            <a:r>
              <a:rPr sz="1200" spc="-65" dirty="0">
                <a:solidFill>
                  <a:srgbClr val="FFFFFF"/>
                </a:solidFill>
                <a:latin typeface="Sofia Pro Light"/>
                <a:cs typeface="Sofia Pro Light"/>
              </a:rPr>
              <a:t> </a:t>
            </a:r>
            <a:r>
              <a:rPr sz="1200" dirty="0">
                <a:solidFill>
                  <a:srgbClr val="FFFFFF"/>
                </a:solidFill>
                <a:latin typeface="Sofia Pro Light"/>
                <a:cs typeface="Sofia Pro Light"/>
              </a:rPr>
              <a:t>your</a:t>
            </a:r>
            <a:r>
              <a:rPr sz="1200" spc="-35" dirty="0">
                <a:solidFill>
                  <a:srgbClr val="FFFFFF"/>
                </a:solidFill>
                <a:latin typeface="Sofia Pro Light"/>
                <a:cs typeface="Sofia Pro Light"/>
              </a:rPr>
              <a:t> </a:t>
            </a:r>
            <a:r>
              <a:rPr sz="1200" dirty="0">
                <a:solidFill>
                  <a:srgbClr val="FFFFFF"/>
                </a:solidFill>
                <a:latin typeface="Sofia Pro Light"/>
                <a:cs typeface="Sofia Pro Light"/>
              </a:rPr>
              <a:t>skills in </a:t>
            </a:r>
            <a:r>
              <a:rPr sz="1200" b="1" spc="-35" dirty="0">
                <a:solidFill>
                  <a:srgbClr val="FFFFFF"/>
                </a:solidFill>
                <a:latin typeface="Sofia Pro Black"/>
                <a:cs typeface="Sofia Pro Black"/>
              </a:rPr>
              <a:t>cutting</a:t>
            </a:r>
            <a:r>
              <a:rPr sz="1200" b="1" spc="-40" dirty="0">
                <a:solidFill>
                  <a:srgbClr val="FFFFFF"/>
                </a:solidFill>
                <a:latin typeface="Sofia Pro Black"/>
                <a:cs typeface="Sofia Pro Black"/>
              </a:rPr>
              <a:t> </a:t>
            </a:r>
            <a:r>
              <a:rPr sz="1200" b="1" spc="-45" dirty="0">
                <a:solidFill>
                  <a:srgbClr val="FFFFFF"/>
                </a:solidFill>
                <a:latin typeface="Sofia Pro Black"/>
                <a:cs typeface="Sofia Pro Black"/>
              </a:rPr>
              <a:t>all</a:t>
            </a:r>
            <a:r>
              <a:rPr sz="1200" b="1" spc="-65" dirty="0">
                <a:solidFill>
                  <a:srgbClr val="FFFFFF"/>
                </a:solidFill>
                <a:latin typeface="Sofia Pro Black"/>
                <a:cs typeface="Sofia Pro Black"/>
              </a:rPr>
              <a:t> </a:t>
            </a:r>
            <a:r>
              <a:rPr sz="1200" b="1" spc="-50" dirty="0">
                <a:solidFill>
                  <a:srgbClr val="FFFFFF"/>
                </a:solidFill>
                <a:latin typeface="Sofia Pro Black"/>
                <a:cs typeface="Sofia Pro Black"/>
              </a:rPr>
              <a:t>texture</a:t>
            </a:r>
            <a:r>
              <a:rPr sz="1200" b="1" spc="-65" dirty="0">
                <a:solidFill>
                  <a:srgbClr val="FFFFFF"/>
                </a:solidFill>
                <a:latin typeface="Sofia Pro Black"/>
                <a:cs typeface="Sofia Pro Black"/>
              </a:rPr>
              <a:t> </a:t>
            </a:r>
            <a:r>
              <a:rPr sz="1200" b="1" spc="-10" dirty="0">
                <a:solidFill>
                  <a:srgbClr val="FFFFFF"/>
                </a:solidFill>
                <a:latin typeface="Sofia Pro Black"/>
                <a:cs typeface="Sofia Pro Black"/>
              </a:rPr>
              <a:t>types</a:t>
            </a:r>
            <a:r>
              <a:rPr sz="1200" spc="-10" dirty="0">
                <a:solidFill>
                  <a:srgbClr val="FFFFFF"/>
                </a:solidFill>
                <a:latin typeface="Sofia Pro Light"/>
                <a:cs typeface="Sofia Pro Light"/>
              </a:rPr>
              <a:t>.</a:t>
            </a:r>
            <a:endParaRPr sz="1200" dirty="0">
              <a:latin typeface="Sofia Pro Light"/>
              <a:cs typeface="Sofia Pro Light"/>
            </a:endParaRPr>
          </a:p>
          <a:p>
            <a:pPr>
              <a:lnSpc>
                <a:spcPct val="100000"/>
              </a:lnSpc>
              <a:spcBef>
                <a:spcPts val="215"/>
              </a:spcBef>
            </a:pPr>
            <a:endParaRPr sz="1200" dirty="0">
              <a:latin typeface="Sofia Pro Light"/>
              <a:cs typeface="Sofia Pro Light"/>
            </a:endParaRPr>
          </a:p>
        </p:txBody>
      </p:sp>
      <p:pic>
        <p:nvPicPr>
          <p:cNvPr id="14" name="object 2">
            <a:extLst>
              <a:ext uri="{FF2B5EF4-FFF2-40B4-BE49-F238E27FC236}">
                <a16:creationId xmlns:a16="http://schemas.microsoft.com/office/drawing/2014/main" id="{D5F4C872-6266-8B42-AB41-EC161E4F39AD}"/>
              </a:ext>
            </a:extLst>
          </p:cNvPr>
          <p:cNvPicPr/>
          <p:nvPr/>
        </p:nvPicPr>
        <p:blipFill>
          <a:blip r:embed="rId4" cstate="print"/>
          <a:stretch>
            <a:fillRect/>
          </a:stretch>
        </p:blipFill>
        <p:spPr>
          <a:xfrm>
            <a:off x="11116951" y="1125537"/>
            <a:ext cx="974070" cy="974070"/>
          </a:xfrm>
          <a:prstGeom prst="rect">
            <a:avLst/>
          </a:prstGeom>
        </p:spPr>
      </p:pic>
      <p:pic>
        <p:nvPicPr>
          <p:cNvPr id="15" name="object 20">
            <a:extLst>
              <a:ext uri="{FF2B5EF4-FFF2-40B4-BE49-F238E27FC236}">
                <a16:creationId xmlns:a16="http://schemas.microsoft.com/office/drawing/2014/main" id="{4B68816C-31BE-DA4E-F1E2-3B5DBB2A7853}"/>
              </a:ext>
            </a:extLst>
          </p:cNvPr>
          <p:cNvPicPr/>
          <p:nvPr/>
        </p:nvPicPr>
        <p:blipFill>
          <a:blip r:embed="rId5" cstate="print"/>
          <a:stretch>
            <a:fillRect/>
          </a:stretch>
        </p:blipFill>
        <p:spPr>
          <a:xfrm>
            <a:off x="11067848" y="2899007"/>
            <a:ext cx="889263" cy="747370"/>
          </a:xfrm>
          <a:prstGeom prst="rect">
            <a:avLst/>
          </a:prstGeom>
        </p:spPr>
      </p:pic>
      <p:grpSp>
        <p:nvGrpSpPr>
          <p:cNvPr id="31" name="object 12">
            <a:extLst>
              <a:ext uri="{FF2B5EF4-FFF2-40B4-BE49-F238E27FC236}">
                <a16:creationId xmlns:a16="http://schemas.microsoft.com/office/drawing/2014/main" id="{6A7CE70A-54DB-D5E6-8D60-7FE2229A0DA9}"/>
              </a:ext>
            </a:extLst>
          </p:cNvPr>
          <p:cNvGrpSpPr/>
          <p:nvPr/>
        </p:nvGrpSpPr>
        <p:grpSpPr>
          <a:xfrm>
            <a:off x="5494269" y="5029034"/>
            <a:ext cx="6256021" cy="1765466"/>
            <a:chOff x="457198" y="6984626"/>
            <a:chExt cx="6948170" cy="1701164"/>
          </a:xfrm>
        </p:grpSpPr>
        <p:sp>
          <p:nvSpPr>
            <p:cNvPr id="32" name="object 13">
              <a:extLst>
                <a:ext uri="{FF2B5EF4-FFF2-40B4-BE49-F238E27FC236}">
                  <a16:creationId xmlns:a16="http://schemas.microsoft.com/office/drawing/2014/main" id="{4789D117-FAD0-C2F3-E948-BC88D54079EC}"/>
                </a:ext>
              </a:extLst>
            </p:cNvPr>
            <p:cNvSpPr/>
            <p:nvPr/>
          </p:nvSpPr>
          <p:spPr>
            <a:xfrm>
              <a:off x="7396248" y="6993268"/>
              <a:ext cx="0" cy="1692275"/>
            </a:xfrm>
            <a:custGeom>
              <a:avLst/>
              <a:gdLst/>
              <a:ahLst/>
              <a:cxnLst/>
              <a:rect l="l" t="t" r="r" b="b"/>
              <a:pathLst>
                <a:path h="1692275">
                  <a:moveTo>
                    <a:pt x="0" y="0"/>
                  </a:moveTo>
                  <a:lnTo>
                    <a:pt x="0" y="1692147"/>
                  </a:lnTo>
                </a:path>
              </a:pathLst>
            </a:custGeom>
            <a:ln w="17284">
              <a:solidFill>
                <a:srgbClr val="FFFFFF"/>
              </a:solidFill>
            </a:ln>
          </p:spPr>
          <p:txBody>
            <a:bodyPr wrap="square" lIns="0" tIns="0" rIns="0" bIns="0" rtlCol="0"/>
            <a:lstStyle/>
            <a:p>
              <a:endParaRPr dirty="0"/>
            </a:p>
          </p:txBody>
        </p:sp>
        <p:sp>
          <p:nvSpPr>
            <p:cNvPr id="33" name="object 14">
              <a:extLst>
                <a:ext uri="{FF2B5EF4-FFF2-40B4-BE49-F238E27FC236}">
                  <a16:creationId xmlns:a16="http://schemas.microsoft.com/office/drawing/2014/main" id="{173C0BD4-EA84-5F30-6B4D-CDC702F6E4F1}"/>
                </a:ext>
              </a:extLst>
            </p:cNvPr>
            <p:cNvSpPr/>
            <p:nvPr/>
          </p:nvSpPr>
          <p:spPr>
            <a:xfrm>
              <a:off x="465841" y="6993268"/>
              <a:ext cx="0" cy="1692275"/>
            </a:xfrm>
            <a:custGeom>
              <a:avLst/>
              <a:gdLst/>
              <a:ahLst/>
              <a:cxnLst/>
              <a:rect l="l" t="t" r="r" b="b"/>
              <a:pathLst>
                <a:path h="1692275">
                  <a:moveTo>
                    <a:pt x="0" y="0"/>
                  </a:moveTo>
                  <a:lnTo>
                    <a:pt x="0" y="1692147"/>
                  </a:lnTo>
                </a:path>
              </a:pathLst>
            </a:custGeom>
            <a:ln w="17284">
              <a:solidFill>
                <a:srgbClr val="FFFFFF"/>
              </a:solidFill>
            </a:ln>
          </p:spPr>
          <p:txBody>
            <a:bodyPr wrap="square" lIns="0" tIns="0" rIns="0" bIns="0" rtlCol="0"/>
            <a:lstStyle/>
            <a:p>
              <a:endParaRPr dirty="0"/>
            </a:p>
          </p:txBody>
        </p:sp>
        <p:sp>
          <p:nvSpPr>
            <p:cNvPr id="34" name="object 15">
              <a:extLst>
                <a:ext uri="{FF2B5EF4-FFF2-40B4-BE49-F238E27FC236}">
                  <a16:creationId xmlns:a16="http://schemas.microsoft.com/office/drawing/2014/main" id="{46BA039C-CB95-364D-3986-AF27CF0C666A}"/>
                </a:ext>
              </a:extLst>
            </p:cNvPr>
            <p:cNvSpPr/>
            <p:nvPr/>
          </p:nvSpPr>
          <p:spPr>
            <a:xfrm>
              <a:off x="3364292" y="6993268"/>
              <a:ext cx="4038600" cy="0"/>
            </a:xfrm>
            <a:custGeom>
              <a:avLst/>
              <a:gdLst/>
              <a:ahLst/>
              <a:cxnLst/>
              <a:rect l="l" t="t" r="r" b="b"/>
              <a:pathLst>
                <a:path w="4038600">
                  <a:moveTo>
                    <a:pt x="4038142" y="0"/>
                  </a:moveTo>
                  <a:lnTo>
                    <a:pt x="0" y="0"/>
                  </a:lnTo>
                </a:path>
              </a:pathLst>
            </a:custGeom>
            <a:ln w="17284">
              <a:solidFill>
                <a:srgbClr val="FFFFFF"/>
              </a:solidFill>
            </a:ln>
          </p:spPr>
          <p:txBody>
            <a:bodyPr wrap="square" lIns="0" tIns="0" rIns="0" bIns="0" rtlCol="0"/>
            <a:lstStyle/>
            <a:p>
              <a:endParaRPr/>
            </a:p>
          </p:txBody>
        </p:sp>
        <p:sp>
          <p:nvSpPr>
            <p:cNvPr id="35" name="object 16">
              <a:extLst>
                <a:ext uri="{FF2B5EF4-FFF2-40B4-BE49-F238E27FC236}">
                  <a16:creationId xmlns:a16="http://schemas.microsoft.com/office/drawing/2014/main" id="{4430FAF3-7582-6862-E39F-C757B59CDA46}"/>
                </a:ext>
              </a:extLst>
            </p:cNvPr>
            <p:cNvSpPr/>
            <p:nvPr/>
          </p:nvSpPr>
          <p:spPr>
            <a:xfrm>
              <a:off x="457200" y="7001909"/>
              <a:ext cx="145415" cy="0"/>
            </a:xfrm>
            <a:custGeom>
              <a:avLst/>
              <a:gdLst/>
              <a:ahLst/>
              <a:cxnLst/>
              <a:rect l="l" t="t" r="r" b="b"/>
              <a:pathLst>
                <a:path w="145415">
                  <a:moveTo>
                    <a:pt x="144995" y="0"/>
                  </a:moveTo>
                  <a:lnTo>
                    <a:pt x="0" y="0"/>
                  </a:lnTo>
                </a:path>
              </a:pathLst>
            </a:custGeom>
            <a:ln w="17284">
              <a:solidFill>
                <a:srgbClr val="FFFFFF"/>
              </a:solidFill>
            </a:ln>
          </p:spPr>
          <p:txBody>
            <a:bodyPr wrap="square" lIns="0" tIns="0" rIns="0" bIns="0" rtlCol="0"/>
            <a:lstStyle/>
            <a:p>
              <a:endParaRPr/>
            </a:p>
          </p:txBody>
        </p:sp>
        <p:sp>
          <p:nvSpPr>
            <p:cNvPr id="36" name="object 17">
              <a:extLst>
                <a:ext uri="{FF2B5EF4-FFF2-40B4-BE49-F238E27FC236}">
                  <a16:creationId xmlns:a16="http://schemas.microsoft.com/office/drawing/2014/main" id="{B50BFFD9-E613-8021-2179-7FEB42D19FE3}"/>
                </a:ext>
              </a:extLst>
            </p:cNvPr>
            <p:cNvSpPr/>
            <p:nvPr/>
          </p:nvSpPr>
          <p:spPr>
            <a:xfrm>
              <a:off x="457200" y="8676776"/>
              <a:ext cx="6948170" cy="0"/>
            </a:xfrm>
            <a:custGeom>
              <a:avLst/>
              <a:gdLst/>
              <a:ahLst/>
              <a:cxnLst/>
              <a:rect l="l" t="t" r="r" b="b"/>
              <a:pathLst>
                <a:path w="6948170">
                  <a:moveTo>
                    <a:pt x="0" y="0"/>
                  </a:moveTo>
                  <a:lnTo>
                    <a:pt x="6947687" y="0"/>
                  </a:lnTo>
                </a:path>
              </a:pathLst>
            </a:custGeom>
            <a:ln w="17284">
              <a:solidFill>
                <a:srgbClr val="FFFFFF"/>
              </a:solidFill>
            </a:ln>
          </p:spPr>
          <p:txBody>
            <a:bodyPr wrap="square" lIns="0" tIns="0" rIns="0" bIns="0" rtlCol="0"/>
            <a:lstStyle/>
            <a:p>
              <a:endParaRPr/>
            </a:p>
          </p:txBody>
        </p:sp>
      </p:grpSp>
      <p:grpSp>
        <p:nvGrpSpPr>
          <p:cNvPr id="38" name="Group 37">
            <a:extLst>
              <a:ext uri="{FF2B5EF4-FFF2-40B4-BE49-F238E27FC236}">
                <a16:creationId xmlns:a16="http://schemas.microsoft.com/office/drawing/2014/main" id="{A7AC75A5-78CF-763F-6F34-EDE710204A55}"/>
              </a:ext>
            </a:extLst>
          </p:cNvPr>
          <p:cNvGrpSpPr/>
          <p:nvPr/>
        </p:nvGrpSpPr>
        <p:grpSpPr>
          <a:xfrm>
            <a:off x="5826417" y="5308323"/>
            <a:ext cx="5641718" cy="584096"/>
            <a:chOff x="783404" y="7422388"/>
            <a:chExt cx="6789603" cy="702939"/>
          </a:xfrm>
        </p:grpSpPr>
        <p:pic>
          <p:nvPicPr>
            <p:cNvPr id="39" name="object 3">
              <a:extLst>
                <a:ext uri="{FF2B5EF4-FFF2-40B4-BE49-F238E27FC236}">
                  <a16:creationId xmlns:a16="http://schemas.microsoft.com/office/drawing/2014/main" id="{C6234470-855F-E90C-CDB9-8C1F37641EC8}"/>
                </a:ext>
              </a:extLst>
            </p:cNvPr>
            <p:cNvPicPr/>
            <p:nvPr/>
          </p:nvPicPr>
          <p:blipFill>
            <a:blip r:embed="rId6" cstate="print"/>
            <a:stretch>
              <a:fillRect/>
            </a:stretch>
          </p:blipFill>
          <p:spPr>
            <a:xfrm>
              <a:off x="6879788" y="7432107"/>
              <a:ext cx="693219" cy="693220"/>
            </a:xfrm>
            <a:prstGeom prst="rect">
              <a:avLst/>
            </a:prstGeom>
          </p:spPr>
        </p:pic>
        <p:pic>
          <p:nvPicPr>
            <p:cNvPr id="40" name="object 4">
              <a:extLst>
                <a:ext uri="{FF2B5EF4-FFF2-40B4-BE49-F238E27FC236}">
                  <a16:creationId xmlns:a16="http://schemas.microsoft.com/office/drawing/2014/main" id="{AD28C3E9-7D02-92C3-9A3C-F599F45B3452}"/>
                </a:ext>
              </a:extLst>
            </p:cNvPr>
            <p:cNvPicPr/>
            <p:nvPr/>
          </p:nvPicPr>
          <p:blipFill>
            <a:blip r:embed="rId7" cstate="print"/>
            <a:stretch>
              <a:fillRect/>
            </a:stretch>
          </p:blipFill>
          <p:spPr>
            <a:xfrm>
              <a:off x="6004670" y="7422388"/>
              <a:ext cx="693219" cy="693220"/>
            </a:xfrm>
            <a:prstGeom prst="rect">
              <a:avLst/>
            </a:prstGeom>
          </p:spPr>
        </p:pic>
        <p:pic>
          <p:nvPicPr>
            <p:cNvPr id="41" name="object 5">
              <a:extLst>
                <a:ext uri="{FF2B5EF4-FFF2-40B4-BE49-F238E27FC236}">
                  <a16:creationId xmlns:a16="http://schemas.microsoft.com/office/drawing/2014/main" id="{A13D4371-B1B1-782E-5CB6-02F0A686CE09}"/>
                </a:ext>
              </a:extLst>
            </p:cNvPr>
            <p:cNvPicPr/>
            <p:nvPr/>
          </p:nvPicPr>
          <p:blipFill>
            <a:blip r:embed="rId8" cstate="print"/>
            <a:stretch>
              <a:fillRect/>
            </a:stretch>
          </p:blipFill>
          <p:spPr>
            <a:xfrm>
              <a:off x="5145249" y="7422388"/>
              <a:ext cx="693219" cy="693219"/>
            </a:xfrm>
            <a:prstGeom prst="rect">
              <a:avLst/>
            </a:prstGeom>
          </p:spPr>
        </p:pic>
        <p:pic>
          <p:nvPicPr>
            <p:cNvPr id="42" name="object 6">
              <a:extLst>
                <a:ext uri="{FF2B5EF4-FFF2-40B4-BE49-F238E27FC236}">
                  <a16:creationId xmlns:a16="http://schemas.microsoft.com/office/drawing/2014/main" id="{EDEC4FD0-BEB3-4364-DD31-65616B669047}"/>
                </a:ext>
              </a:extLst>
            </p:cNvPr>
            <p:cNvPicPr/>
            <p:nvPr/>
          </p:nvPicPr>
          <p:blipFill>
            <a:blip r:embed="rId9" cstate="print"/>
            <a:stretch>
              <a:fillRect/>
            </a:stretch>
          </p:blipFill>
          <p:spPr>
            <a:xfrm>
              <a:off x="4285495" y="7429771"/>
              <a:ext cx="693219" cy="693220"/>
            </a:xfrm>
            <a:prstGeom prst="rect">
              <a:avLst/>
            </a:prstGeom>
          </p:spPr>
        </p:pic>
        <p:pic>
          <p:nvPicPr>
            <p:cNvPr id="43" name="object 8">
              <a:extLst>
                <a:ext uri="{FF2B5EF4-FFF2-40B4-BE49-F238E27FC236}">
                  <a16:creationId xmlns:a16="http://schemas.microsoft.com/office/drawing/2014/main" id="{5C533B64-2C84-9B30-8695-1EAA0C445CC3}"/>
                </a:ext>
              </a:extLst>
            </p:cNvPr>
            <p:cNvPicPr/>
            <p:nvPr/>
          </p:nvPicPr>
          <p:blipFill>
            <a:blip r:embed="rId10" cstate="print"/>
            <a:stretch>
              <a:fillRect/>
            </a:stretch>
          </p:blipFill>
          <p:spPr>
            <a:xfrm>
              <a:off x="3412726" y="7431787"/>
              <a:ext cx="691203" cy="691204"/>
            </a:xfrm>
            <a:prstGeom prst="rect">
              <a:avLst/>
            </a:prstGeom>
          </p:spPr>
        </p:pic>
        <p:pic>
          <p:nvPicPr>
            <p:cNvPr id="44" name="object 9">
              <a:extLst>
                <a:ext uri="{FF2B5EF4-FFF2-40B4-BE49-F238E27FC236}">
                  <a16:creationId xmlns:a16="http://schemas.microsoft.com/office/drawing/2014/main" id="{69C6F289-4B78-1075-28DC-C68C9C5C4120}"/>
                </a:ext>
              </a:extLst>
            </p:cNvPr>
            <p:cNvPicPr/>
            <p:nvPr/>
          </p:nvPicPr>
          <p:blipFill>
            <a:blip r:embed="rId11" cstate="print"/>
            <a:stretch>
              <a:fillRect/>
            </a:stretch>
          </p:blipFill>
          <p:spPr>
            <a:xfrm>
              <a:off x="2537911" y="7431787"/>
              <a:ext cx="691205" cy="691204"/>
            </a:xfrm>
            <a:prstGeom prst="rect">
              <a:avLst/>
            </a:prstGeom>
          </p:spPr>
        </p:pic>
        <p:pic>
          <p:nvPicPr>
            <p:cNvPr id="45" name="object 10">
              <a:extLst>
                <a:ext uri="{FF2B5EF4-FFF2-40B4-BE49-F238E27FC236}">
                  <a16:creationId xmlns:a16="http://schemas.microsoft.com/office/drawing/2014/main" id="{BC8391FD-939E-4A1E-38EE-50767C732579}"/>
                </a:ext>
              </a:extLst>
            </p:cNvPr>
            <p:cNvPicPr/>
            <p:nvPr/>
          </p:nvPicPr>
          <p:blipFill>
            <a:blip r:embed="rId12" cstate="print"/>
            <a:stretch>
              <a:fillRect/>
            </a:stretch>
          </p:blipFill>
          <p:spPr>
            <a:xfrm>
              <a:off x="1668760" y="7434123"/>
              <a:ext cx="691205" cy="691204"/>
            </a:xfrm>
            <a:prstGeom prst="rect">
              <a:avLst/>
            </a:prstGeom>
          </p:spPr>
        </p:pic>
        <p:pic>
          <p:nvPicPr>
            <p:cNvPr id="46" name="object 11">
              <a:extLst>
                <a:ext uri="{FF2B5EF4-FFF2-40B4-BE49-F238E27FC236}">
                  <a16:creationId xmlns:a16="http://schemas.microsoft.com/office/drawing/2014/main" id="{22A57140-8341-8BF3-CF18-903911F95B9F}"/>
                </a:ext>
              </a:extLst>
            </p:cNvPr>
            <p:cNvPicPr/>
            <p:nvPr/>
          </p:nvPicPr>
          <p:blipFill>
            <a:blip r:embed="rId13" cstate="print"/>
            <a:stretch>
              <a:fillRect/>
            </a:stretch>
          </p:blipFill>
          <p:spPr>
            <a:xfrm>
              <a:off x="783404" y="7434123"/>
              <a:ext cx="691193" cy="691204"/>
            </a:xfrm>
            <a:prstGeom prst="rect">
              <a:avLst/>
            </a:prstGeom>
          </p:spPr>
        </p:pic>
      </p:grpSp>
      <p:sp>
        <p:nvSpPr>
          <p:cNvPr id="7" name="TextBox 6">
            <a:extLst>
              <a:ext uri="{FF2B5EF4-FFF2-40B4-BE49-F238E27FC236}">
                <a16:creationId xmlns:a16="http://schemas.microsoft.com/office/drawing/2014/main" id="{FB0F51C8-531E-34FA-9688-EB3088E5B9F6}"/>
              </a:ext>
            </a:extLst>
          </p:cNvPr>
          <p:cNvSpPr txBox="1"/>
          <p:nvPr/>
        </p:nvSpPr>
        <p:spPr>
          <a:xfrm>
            <a:off x="5433273" y="4879197"/>
            <a:ext cx="6097554" cy="338554"/>
          </a:xfrm>
          <a:prstGeom prst="rect">
            <a:avLst/>
          </a:prstGeom>
          <a:noFill/>
        </p:spPr>
        <p:txBody>
          <a:bodyPr wrap="square">
            <a:spAutoFit/>
          </a:bodyPr>
          <a:lstStyle/>
          <a:p>
            <a:pPr marL="219710" marR="0" lvl="0" indent="0" algn="l" defTabSz="914400" rtl="0" eaLnBrk="1" fontAlgn="auto" latinLnBrk="0" hangingPunct="1">
              <a:lnSpc>
                <a:spcPct val="100000"/>
              </a:lnSpc>
              <a:spcBef>
                <a:spcPts val="5"/>
              </a:spcBef>
              <a:spcAft>
                <a:spcPts val="0"/>
              </a:spcAft>
              <a:buClrTx/>
              <a:buSzTx/>
              <a:buFontTx/>
              <a:buNone/>
              <a:tabLst/>
              <a:defRPr/>
            </a:pPr>
            <a:r>
              <a:rPr kumimoji="0" lang="en-US" sz="1600" b="1" i="0" u="none" strike="noStrike" kern="1200" cap="none" spc="-10" normalizeH="0" baseline="0" noProof="0" dirty="0">
                <a:ln>
                  <a:noFill/>
                </a:ln>
                <a:solidFill>
                  <a:srgbClr val="FFFFFF"/>
                </a:solidFill>
                <a:effectLst/>
                <a:uLnTx/>
                <a:uFillTx/>
                <a:latin typeface="Sofia Pro Black"/>
                <a:ea typeface="+mn-ea"/>
                <a:cs typeface="Sofia Pro Black"/>
              </a:rPr>
              <a:t>MIZANI</a:t>
            </a:r>
            <a:r>
              <a:rPr kumimoji="0" lang="en-US" sz="1600" b="1" i="0" u="none" strike="noStrike" kern="1200" cap="none" spc="-80" normalizeH="0" baseline="0" noProof="0" dirty="0">
                <a:ln>
                  <a:noFill/>
                </a:ln>
                <a:solidFill>
                  <a:srgbClr val="FFFFFF"/>
                </a:solidFill>
                <a:effectLst/>
                <a:uLnTx/>
                <a:uFillTx/>
                <a:latin typeface="Sofia Pro Black"/>
                <a:ea typeface="+mn-ea"/>
                <a:cs typeface="Sofia Pro Black"/>
              </a:rPr>
              <a:t> </a:t>
            </a:r>
            <a:r>
              <a:rPr kumimoji="0" lang="en-US" sz="1600" b="1" i="0" u="none" strike="noStrike" kern="1200" cap="none" spc="-20" normalizeH="0" baseline="0" noProof="0" dirty="0">
                <a:ln>
                  <a:noFill/>
                </a:ln>
                <a:solidFill>
                  <a:srgbClr val="FFFFFF"/>
                </a:solidFill>
                <a:effectLst/>
                <a:uLnTx/>
                <a:uFillTx/>
                <a:latin typeface="Sofia Pro Black"/>
                <a:ea typeface="+mn-ea"/>
                <a:cs typeface="Sofia Pro Black"/>
              </a:rPr>
              <a:t>TEXTURE</a:t>
            </a:r>
            <a:r>
              <a:rPr kumimoji="0" lang="en-US" sz="1600" b="1" i="0" u="none" strike="noStrike" kern="1200" cap="none" spc="-80" normalizeH="0" baseline="0" noProof="0" dirty="0">
                <a:ln>
                  <a:noFill/>
                </a:ln>
                <a:solidFill>
                  <a:srgbClr val="FFFFFF"/>
                </a:solidFill>
                <a:effectLst/>
                <a:uLnTx/>
                <a:uFillTx/>
                <a:latin typeface="Sofia Pro Black"/>
                <a:ea typeface="+mn-ea"/>
                <a:cs typeface="Sofia Pro Black"/>
              </a:rPr>
              <a:t> </a:t>
            </a:r>
            <a:r>
              <a:rPr kumimoji="0" lang="en-US" sz="1600" b="1" i="0" u="none" strike="noStrike" kern="1200" cap="none" spc="-25" normalizeH="0" baseline="0" noProof="0" dirty="0">
                <a:ln>
                  <a:noFill/>
                </a:ln>
                <a:solidFill>
                  <a:srgbClr val="FFFFFF"/>
                </a:solidFill>
                <a:effectLst/>
                <a:uLnTx/>
                <a:uFillTx/>
                <a:latin typeface="Sofia Pro Black"/>
                <a:ea typeface="+mn-ea"/>
                <a:cs typeface="Sofia Pro Black"/>
              </a:rPr>
              <a:t>KEY</a:t>
            </a:r>
            <a:endParaRPr kumimoji="0" lang="en-US" sz="1600" b="0" i="0" u="none" strike="noStrike" kern="1200" cap="none" spc="0" normalizeH="0" baseline="0" noProof="0" dirty="0">
              <a:ln>
                <a:noFill/>
              </a:ln>
              <a:solidFill>
                <a:prstClr val="black"/>
              </a:solidFill>
              <a:effectLst/>
              <a:uLnTx/>
              <a:uFillTx/>
              <a:latin typeface="Sofia Pro Black"/>
              <a:ea typeface="+mn-ea"/>
              <a:cs typeface="Sofia Pro Black"/>
            </a:endParaRPr>
          </a:p>
        </p:txBody>
      </p:sp>
      <p:graphicFrame>
        <p:nvGraphicFramePr>
          <p:cNvPr id="8" name="Table 15">
            <a:extLst>
              <a:ext uri="{FF2B5EF4-FFF2-40B4-BE49-F238E27FC236}">
                <a16:creationId xmlns:a16="http://schemas.microsoft.com/office/drawing/2014/main" id="{DCEFDBB1-9437-2816-419F-6E960B16761B}"/>
              </a:ext>
            </a:extLst>
          </p:cNvPr>
          <p:cNvGraphicFramePr>
            <a:graphicFrameLocks noGrp="1"/>
          </p:cNvGraphicFramePr>
          <p:nvPr/>
        </p:nvGraphicFramePr>
        <p:xfrm>
          <a:off x="5771598" y="5972829"/>
          <a:ext cx="5774896" cy="782311"/>
        </p:xfrm>
        <a:graphic>
          <a:graphicData uri="http://schemas.openxmlformats.org/drawingml/2006/table">
            <a:tbl>
              <a:tblPr firstRow="1" bandRow="1">
                <a:tableStyleId>{5C22544A-7EE6-4342-B048-85BDC9FD1C3A}</a:tableStyleId>
              </a:tblPr>
              <a:tblGrid>
                <a:gridCol w="721862">
                  <a:extLst>
                    <a:ext uri="{9D8B030D-6E8A-4147-A177-3AD203B41FA5}">
                      <a16:colId xmlns:a16="http://schemas.microsoft.com/office/drawing/2014/main" val="1362107102"/>
                    </a:ext>
                  </a:extLst>
                </a:gridCol>
                <a:gridCol w="721862">
                  <a:extLst>
                    <a:ext uri="{9D8B030D-6E8A-4147-A177-3AD203B41FA5}">
                      <a16:colId xmlns:a16="http://schemas.microsoft.com/office/drawing/2014/main" val="3401212018"/>
                    </a:ext>
                  </a:extLst>
                </a:gridCol>
                <a:gridCol w="721862">
                  <a:extLst>
                    <a:ext uri="{9D8B030D-6E8A-4147-A177-3AD203B41FA5}">
                      <a16:colId xmlns:a16="http://schemas.microsoft.com/office/drawing/2014/main" val="1845525180"/>
                    </a:ext>
                  </a:extLst>
                </a:gridCol>
                <a:gridCol w="721862">
                  <a:extLst>
                    <a:ext uri="{9D8B030D-6E8A-4147-A177-3AD203B41FA5}">
                      <a16:colId xmlns:a16="http://schemas.microsoft.com/office/drawing/2014/main" val="4202829300"/>
                    </a:ext>
                  </a:extLst>
                </a:gridCol>
                <a:gridCol w="721862">
                  <a:extLst>
                    <a:ext uri="{9D8B030D-6E8A-4147-A177-3AD203B41FA5}">
                      <a16:colId xmlns:a16="http://schemas.microsoft.com/office/drawing/2014/main" val="279732831"/>
                    </a:ext>
                  </a:extLst>
                </a:gridCol>
                <a:gridCol w="721862">
                  <a:extLst>
                    <a:ext uri="{9D8B030D-6E8A-4147-A177-3AD203B41FA5}">
                      <a16:colId xmlns:a16="http://schemas.microsoft.com/office/drawing/2014/main" val="2200784601"/>
                    </a:ext>
                  </a:extLst>
                </a:gridCol>
                <a:gridCol w="721862">
                  <a:extLst>
                    <a:ext uri="{9D8B030D-6E8A-4147-A177-3AD203B41FA5}">
                      <a16:colId xmlns:a16="http://schemas.microsoft.com/office/drawing/2014/main" val="3684000735"/>
                    </a:ext>
                  </a:extLst>
                </a:gridCol>
                <a:gridCol w="721862">
                  <a:extLst>
                    <a:ext uri="{9D8B030D-6E8A-4147-A177-3AD203B41FA5}">
                      <a16:colId xmlns:a16="http://schemas.microsoft.com/office/drawing/2014/main" val="1891260829"/>
                    </a:ext>
                  </a:extLst>
                </a:gridCol>
              </a:tblGrid>
              <a:tr h="156963">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a:t>
                      </a:r>
                      <a:r>
                        <a:rPr kumimoji="0" lang="en-US" sz="800" b="1" i="0" u="none" strike="noStrike" kern="1200" cap="none" spc="-5" normalizeH="0" baseline="0" noProof="0" dirty="0">
                          <a:ln>
                            <a:noFill/>
                          </a:ln>
                          <a:solidFill>
                            <a:srgbClr val="FFFFFF"/>
                          </a:solidFill>
                          <a:effectLst/>
                          <a:uLnTx/>
                          <a:uFillTx/>
                          <a:latin typeface="Sofia Pro Black"/>
                          <a:ea typeface="+mn-ea"/>
                          <a:cs typeface="Sofia Pro Black"/>
                        </a:rPr>
                        <a:t> </a:t>
                      </a: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TYPE</a:t>
                      </a:r>
                      <a:r>
                        <a:rPr kumimoji="0" lang="en-US" sz="800" b="1" i="0" u="none" strike="noStrike" kern="1200" cap="none" spc="-5" normalizeH="0" baseline="0" noProof="0" dirty="0">
                          <a:ln>
                            <a:noFill/>
                          </a:ln>
                          <a:solidFill>
                            <a:srgbClr val="FFFFFF"/>
                          </a:solidFill>
                          <a:effectLst/>
                          <a:uLnTx/>
                          <a:uFillTx/>
                          <a:latin typeface="Sofia Pro Black"/>
                          <a:ea typeface="+mn-ea"/>
                          <a:cs typeface="Sofia Pro Black"/>
                        </a:rPr>
                        <a:t> </a:t>
                      </a:r>
                      <a:r>
                        <a:rPr kumimoji="0" lang="en-US" sz="800" b="1" i="0" u="none" strike="noStrike" kern="1200" cap="none" spc="-50" normalizeH="0" baseline="0" noProof="0" dirty="0">
                          <a:ln>
                            <a:noFill/>
                          </a:ln>
                          <a:solidFill>
                            <a:srgbClr val="FFFFFF"/>
                          </a:solidFill>
                          <a:effectLst/>
                          <a:uLnTx/>
                          <a:uFillTx/>
                          <a:latin typeface="Sofia Pro Black"/>
                          <a:ea typeface="+mn-ea"/>
                          <a:cs typeface="Sofia Pro Black"/>
                        </a:rPr>
                        <a:t>8</a:t>
                      </a:r>
                      <a:endParaRPr lang="en-US" sz="8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7</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6</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5</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4</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3</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2</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1</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00628081"/>
                  </a:ext>
                </a:extLst>
              </a:tr>
              <a:tr h="156963">
                <a:tc>
                  <a:txBody>
                    <a:bodyPr/>
                    <a:lstStyle/>
                    <a:p>
                      <a:pPr marR="80645" algn="ctr">
                        <a:lnSpc>
                          <a:spcPts val="445"/>
                        </a:lnSpc>
                        <a:spcBef>
                          <a:spcPts val="65"/>
                        </a:spcBef>
                      </a:pPr>
                      <a:r>
                        <a:rPr sz="800" dirty="0">
                          <a:solidFill>
                            <a:srgbClr val="FFFFFF"/>
                          </a:solidFill>
                          <a:latin typeface="Sofia Pro Light"/>
                          <a:cs typeface="Sofia Pro Light"/>
                        </a:rPr>
                        <a:t>Zig-Zag</a:t>
                      </a:r>
                      <a:r>
                        <a:rPr sz="800" spc="114" dirty="0">
                          <a:solidFill>
                            <a:srgbClr val="FFFFFF"/>
                          </a:solidFill>
                          <a:latin typeface="Sofia Pro Light"/>
                          <a:cs typeface="Sofia Pro Light"/>
                        </a:rPr>
                        <a:t> </a:t>
                      </a:r>
                      <a:r>
                        <a:rPr sz="800" spc="-10" dirty="0">
                          <a:solidFill>
                            <a:srgbClr val="FFFFFF"/>
                          </a:solidFill>
                          <a:latin typeface="Sofia Pro Light"/>
                          <a:cs typeface="Sofia Pro Light"/>
                        </a:rPr>
                        <a:t>Coiled</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445"/>
                        </a:lnSpc>
                        <a:spcBef>
                          <a:spcPts val="65"/>
                        </a:spcBef>
                      </a:pPr>
                      <a:r>
                        <a:rPr sz="800" dirty="0">
                          <a:solidFill>
                            <a:srgbClr val="FFFFFF"/>
                          </a:solidFill>
                          <a:latin typeface="Sofia Pro Light"/>
                          <a:cs typeface="Sofia Pro Light"/>
                        </a:rPr>
                        <a:t>Very</a:t>
                      </a:r>
                      <a:r>
                        <a:rPr sz="800" spc="60" dirty="0">
                          <a:solidFill>
                            <a:srgbClr val="FFFFFF"/>
                          </a:solidFill>
                          <a:latin typeface="Sofia Pro Light"/>
                          <a:cs typeface="Sofia Pro Light"/>
                        </a:rPr>
                        <a:t> </a:t>
                      </a:r>
                      <a:r>
                        <a:rPr sz="800" spc="-10" dirty="0">
                          <a:solidFill>
                            <a:srgbClr val="FFFFFF"/>
                          </a:solidFill>
                          <a:latin typeface="Sofia Pro Light"/>
                          <a:cs typeface="Sofia Pro Light"/>
                        </a:rPr>
                        <a:t>Coiled</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1905" algn="ctr">
                        <a:lnSpc>
                          <a:spcPts val="445"/>
                        </a:lnSpc>
                        <a:spcBef>
                          <a:spcPts val="65"/>
                        </a:spcBef>
                      </a:pPr>
                      <a:r>
                        <a:rPr sz="800" spc="-10" dirty="0">
                          <a:solidFill>
                            <a:srgbClr val="FFFFFF"/>
                          </a:solidFill>
                          <a:latin typeface="Sofia Pro Light"/>
                          <a:cs typeface="Sofia Pro Light"/>
                        </a:rPr>
                        <a:t>Coiled</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52705" algn="ctr">
                        <a:lnSpc>
                          <a:spcPts val="445"/>
                        </a:lnSpc>
                        <a:spcBef>
                          <a:spcPts val="65"/>
                        </a:spcBef>
                      </a:pPr>
                      <a:r>
                        <a:rPr sz="800" dirty="0">
                          <a:solidFill>
                            <a:srgbClr val="FFFFFF"/>
                          </a:solidFill>
                          <a:latin typeface="Sofia Pro Light"/>
                          <a:cs typeface="Sofia Pro Light"/>
                        </a:rPr>
                        <a:t>Very</a:t>
                      </a:r>
                      <a:r>
                        <a:rPr sz="800" spc="60" dirty="0">
                          <a:solidFill>
                            <a:srgbClr val="FFFFFF"/>
                          </a:solidFill>
                          <a:latin typeface="Sofia Pro Light"/>
                          <a:cs typeface="Sofia Pro Light"/>
                        </a:rPr>
                        <a:t> </a:t>
                      </a:r>
                      <a:r>
                        <a:rPr sz="800" spc="-10" dirty="0">
                          <a:solidFill>
                            <a:srgbClr val="FFFFFF"/>
                          </a:solidFill>
                          <a:latin typeface="Sofia Pro Light"/>
                          <a:cs typeface="Sofia Pro Light"/>
                        </a:rPr>
                        <a:t>Curly</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60325" algn="ctr">
                        <a:lnSpc>
                          <a:spcPts val="445"/>
                        </a:lnSpc>
                        <a:spcBef>
                          <a:spcPts val="65"/>
                        </a:spcBef>
                      </a:pPr>
                      <a:r>
                        <a:rPr sz="800" spc="-10" dirty="0">
                          <a:solidFill>
                            <a:srgbClr val="FFFFFF"/>
                          </a:solidFill>
                          <a:latin typeface="Sofia Pro Light"/>
                          <a:cs typeface="Sofia Pro Light"/>
                        </a:rPr>
                        <a:t>Curly</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445"/>
                        </a:lnSpc>
                        <a:spcBef>
                          <a:spcPts val="65"/>
                        </a:spcBef>
                      </a:pPr>
                      <a:r>
                        <a:rPr sz="800" spc="-20" dirty="0">
                          <a:solidFill>
                            <a:srgbClr val="FFFFFF"/>
                          </a:solidFill>
                          <a:latin typeface="Sofia Pro Light"/>
                          <a:cs typeface="Sofia Pro Light"/>
                        </a:rPr>
                        <a:t>Wavy</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1905" algn="ctr">
                        <a:lnSpc>
                          <a:spcPts val="445"/>
                        </a:lnSpc>
                        <a:spcBef>
                          <a:spcPts val="65"/>
                        </a:spcBef>
                      </a:pPr>
                      <a:r>
                        <a:rPr sz="800" dirty="0">
                          <a:solidFill>
                            <a:srgbClr val="FFFFFF"/>
                          </a:solidFill>
                          <a:latin typeface="Sofia Pro Light"/>
                          <a:cs typeface="Sofia Pro Light"/>
                        </a:rPr>
                        <a:t>Open</a:t>
                      </a:r>
                      <a:r>
                        <a:rPr sz="800" spc="80" dirty="0">
                          <a:solidFill>
                            <a:srgbClr val="FFFFFF"/>
                          </a:solidFill>
                          <a:latin typeface="Sofia Pro Light"/>
                          <a:cs typeface="Sofia Pro Light"/>
                        </a:rPr>
                        <a:t> </a:t>
                      </a:r>
                      <a:r>
                        <a:rPr sz="800" spc="-10" dirty="0">
                          <a:solidFill>
                            <a:srgbClr val="FFFFFF"/>
                          </a:solidFill>
                          <a:latin typeface="Sofia Pro Light"/>
                          <a:cs typeface="Sofia Pro Light"/>
                        </a:rPr>
                        <a:t>Waves</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88265" algn="ctr">
                        <a:lnSpc>
                          <a:spcPct val="100000"/>
                        </a:lnSpc>
                        <a:spcBef>
                          <a:spcPts val="0"/>
                        </a:spcBef>
                      </a:pPr>
                      <a:r>
                        <a:rPr sz="800" dirty="0">
                          <a:solidFill>
                            <a:srgbClr val="FFFFFF"/>
                          </a:solidFill>
                          <a:latin typeface="Sofia Pro Light"/>
                          <a:cs typeface="Sofia Pro Light"/>
                        </a:rPr>
                        <a:t>Straight</a:t>
                      </a:r>
                      <a:r>
                        <a:rPr sz="800" spc="65" dirty="0">
                          <a:solidFill>
                            <a:srgbClr val="FFFFFF"/>
                          </a:solidFill>
                          <a:latin typeface="Sofia Pro Light"/>
                          <a:cs typeface="Sofia Pro Light"/>
                        </a:rPr>
                        <a:t> </a:t>
                      </a:r>
                      <a:r>
                        <a:rPr sz="800" dirty="0">
                          <a:solidFill>
                            <a:srgbClr val="FFFFFF"/>
                          </a:solidFill>
                          <a:latin typeface="Sofia Pro Light"/>
                          <a:cs typeface="Sofia Pro Light"/>
                        </a:rPr>
                        <a:t>to</a:t>
                      </a:r>
                      <a:r>
                        <a:rPr sz="800" spc="65" dirty="0">
                          <a:solidFill>
                            <a:srgbClr val="FFFFFF"/>
                          </a:solidFill>
                          <a:latin typeface="Sofia Pro Light"/>
                          <a:cs typeface="Sofia Pro Light"/>
                        </a:rPr>
                        <a:t> </a:t>
                      </a:r>
                      <a:r>
                        <a:rPr sz="800" spc="-10" dirty="0">
                          <a:solidFill>
                            <a:srgbClr val="FFFFFF"/>
                          </a:solidFill>
                          <a:latin typeface="Sofia Pro Light"/>
                          <a:cs typeface="Sofia Pro Light"/>
                        </a:rPr>
                        <a:t>Minimal</a:t>
                      </a:r>
                      <a:r>
                        <a:rPr lang="en-US" sz="800" spc="-10" dirty="0">
                          <a:solidFill>
                            <a:srgbClr val="FFFFFF"/>
                          </a:solidFill>
                          <a:latin typeface="Sofia Pro Light"/>
                          <a:cs typeface="Sofia Pro Light"/>
                        </a:rPr>
                        <a:t> Wave</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0086171"/>
                  </a:ext>
                </a:extLst>
              </a:tr>
              <a:tr h="156963">
                <a:tc>
                  <a:txBody>
                    <a:bodyPr/>
                    <a:lstStyle/>
                    <a:p>
                      <a:pPr marR="79375" algn="ctr">
                        <a:lnSpc>
                          <a:spcPts val="445"/>
                        </a:lnSpc>
                        <a:spcBef>
                          <a:spcPts val="35"/>
                        </a:spcBef>
                      </a:pPr>
                      <a:r>
                        <a:rPr sz="800" spc="-25" dirty="0">
                          <a:solidFill>
                            <a:srgbClr val="FFFFFF"/>
                          </a:solidFill>
                          <a:latin typeface="Sofia Pro Light"/>
                          <a:cs typeface="Sofia Pro Light"/>
                        </a:rPr>
                        <a:t>4C</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270" algn="ctr">
                        <a:lnSpc>
                          <a:spcPts val="445"/>
                        </a:lnSpc>
                        <a:spcBef>
                          <a:spcPts val="35"/>
                        </a:spcBef>
                      </a:pPr>
                      <a:r>
                        <a:rPr sz="800" spc="-25" dirty="0">
                          <a:solidFill>
                            <a:srgbClr val="FFFFFF"/>
                          </a:solidFill>
                          <a:latin typeface="Sofia Pro Light"/>
                          <a:cs typeface="Sofia Pro Light"/>
                        </a:rPr>
                        <a:t>4B</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3175" algn="ctr">
                        <a:lnSpc>
                          <a:spcPts val="445"/>
                        </a:lnSpc>
                        <a:spcBef>
                          <a:spcPts val="35"/>
                        </a:spcBef>
                      </a:pPr>
                      <a:r>
                        <a:rPr sz="800" spc="-25" dirty="0">
                          <a:solidFill>
                            <a:srgbClr val="FFFFFF"/>
                          </a:solidFill>
                          <a:latin typeface="Sofia Pro Light"/>
                          <a:cs typeface="Sofia Pro Light"/>
                        </a:rPr>
                        <a:t>4A</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51435" algn="ctr">
                        <a:lnSpc>
                          <a:spcPts val="445"/>
                        </a:lnSpc>
                        <a:spcBef>
                          <a:spcPts val="35"/>
                        </a:spcBef>
                      </a:pPr>
                      <a:r>
                        <a:rPr sz="800" spc="-25" dirty="0">
                          <a:solidFill>
                            <a:srgbClr val="FFFFFF"/>
                          </a:solidFill>
                          <a:latin typeface="Sofia Pro Light"/>
                          <a:cs typeface="Sofia Pro Light"/>
                        </a:rPr>
                        <a:t>3C</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61594" algn="ctr">
                        <a:lnSpc>
                          <a:spcPts val="445"/>
                        </a:lnSpc>
                        <a:spcBef>
                          <a:spcPts val="35"/>
                        </a:spcBef>
                      </a:pPr>
                      <a:r>
                        <a:rPr sz="800" spc="-25" dirty="0">
                          <a:solidFill>
                            <a:srgbClr val="FFFFFF"/>
                          </a:solidFill>
                          <a:latin typeface="Sofia Pro Light"/>
                          <a:cs typeface="Sofia Pro Light"/>
                        </a:rPr>
                        <a:t>3B</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445"/>
                        </a:lnSpc>
                        <a:spcBef>
                          <a:spcPts val="35"/>
                        </a:spcBef>
                      </a:pPr>
                      <a:r>
                        <a:rPr sz="800" dirty="0">
                          <a:solidFill>
                            <a:srgbClr val="FFFFFF"/>
                          </a:solidFill>
                          <a:latin typeface="Sofia Pro Light"/>
                          <a:cs typeface="Sofia Pro Light"/>
                        </a:rPr>
                        <a:t>2C-</a:t>
                      </a:r>
                      <a:r>
                        <a:rPr sz="800" spc="-25" dirty="0">
                          <a:solidFill>
                            <a:srgbClr val="FFFFFF"/>
                          </a:solidFill>
                          <a:latin typeface="Sofia Pro Light"/>
                          <a:cs typeface="Sofia Pro Light"/>
                        </a:rPr>
                        <a:t>3A</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635" algn="ctr">
                        <a:lnSpc>
                          <a:spcPts val="445"/>
                        </a:lnSpc>
                        <a:spcBef>
                          <a:spcPts val="35"/>
                        </a:spcBef>
                      </a:pPr>
                      <a:r>
                        <a:rPr sz="800" dirty="0">
                          <a:solidFill>
                            <a:srgbClr val="FFFFFF"/>
                          </a:solidFill>
                          <a:latin typeface="Sofia Pro Light"/>
                          <a:cs typeface="Sofia Pro Light"/>
                        </a:rPr>
                        <a:t>2A-</a:t>
                      </a:r>
                      <a:r>
                        <a:rPr sz="800" spc="-50" dirty="0">
                          <a:solidFill>
                            <a:srgbClr val="FFFFFF"/>
                          </a:solidFill>
                          <a:latin typeface="Sofia Pro Light"/>
                          <a:cs typeface="Sofia Pro Light"/>
                        </a:rPr>
                        <a:t>B</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88265" algn="ctr">
                        <a:lnSpc>
                          <a:spcPts val="535"/>
                        </a:lnSpc>
                        <a:spcBef>
                          <a:spcPts val="40"/>
                        </a:spcBef>
                      </a:pPr>
                      <a:r>
                        <a:rPr lang="en-US" sz="800" dirty="0">
                          <a:solidFill>
                            <a:srgbClr val="FFFFFF"/>
                          </a:solidFill>
                          <a:latin typeface="Sofia Pro Light"/>
                          <a:cs typeface="Sofia Pro Light"/>
                        </a:rPr>
                        <a:t>1A-</a:t>
                      </a:r>
                      <a:r>
                        <a:rPr lang="en-US" sz="800" spc="-50" dirty="0">
                          <a:solidFill>
                            <a:srgbClr val="FFFFFF"/>
                          </a:solidFill>
                          <a:latin typeface="Sofia Pro Light"/>
                          <a:cs typeface="Sofia Pro Light"/>
                        </a:rPr>
                        <a:t>B</a:t>
                      </a:r>
                      <a:endParaRPr lang="en-US"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73509963"/>
                  </a:ext>
                </a:extLst>
              </a:tr>
            </a:tbl>
          </a:graphicData>
        </a:graphic>
      </p:graphicFrame>
    </p:spTree>
    <p:extLst>
      <p:ext uri="{BB962C8B-B14F-4D97-AF65-F5344CB8AC3E}">
        <p14:creationId xmlns:p14="http://schemas.microsoft.com/office/powerpoint/2010/main" val="3132937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72963" y="6682289"/>
            <a:ext cx="844550" cy="128270"/>
          </a:xfrm>
          <a:prstGeom prst="rect">
            <a:avLst/>
          </a:prstGeom>
        </p:spPr>
        <p:txBody>
          <a:bodyPr vert="horz" wrap="square" lIns="0" tIns="0" rIns="0" bIns="0" rtlCol="0">
            <a:spAutoFit/>
          </a:bodyPr>
          <a:lstStyle/>
          <a:p>
            <a:pPr>
              <a:lnSpc>
                <a:spcPts val="994"/>
              </a:lnSpc>
            </a:pPr>
            <a:r>
              <a:rPr sz="900" dirty="0">
                <a:solidFill>
                  <a:srgbClr val="008000"/>
                </a:solidFill>
                <a:latin typeface="Arial"/>
                <a:cs typeface="Arial"/>
              </a:rPr>
              <a:t>C1</a:t>
            </a:r>
            <a:r>
              <a:rPr sz="900" spc="-10" dirty="0">
                <a:solidFill>
                  <a:srgbClr val="008000"/>
                </a:solidFill>
                <a:latin typeface="Arial"/>
                <a:cs typeface="Arial"/>
              </a:rPr>
              <a:t> </a:t>
            </a:r>
            <a:r>
              <a:rPr sz="900" dirty="0">
                <a:solidFill>
                  <a:srgbClr val="008000"/>
                </a:solidFill>
                <a:latin typeface="Arial"/>
                <a:cs typeface="Arial"/>
              </a:rPr>
              <a:t>-</a:t>
            </a:r>
            <a:r>
              <a:rPr sz="900" spc="-15" dirty="0">
                <a:solidFill>
                  <a:srgbClr val="008000"/>
                </a:solidFill>
                <a:latin typeface="Arial"/>
                <a:cs typeface="Arial"/>
              </a:rPr>
              <a:t> </a:t>
            </a:r>
            <a:r>
              <a:rPr sz="900" dirty="0">
                <a:solidFill>
                  <a:srgbClr val="008000"/>
                </a:solidFill>
                <a:latin typeface="Arial"/>
                <a:cs typeface="Arial"/>
              </a:rPr>
              <a:t>Internal</a:t>
            </a:r>
            <a:r>
              <a:rPr sz="900" spc="-25" dirty="0">
                <a:solidFill>
                  <a:srgbClr val="008000"/>
                </a:solidFill>
                <a:latin typeface="Arial"/>
                <a:cs typeface="Arial"/>
              </a:rPr>
              <a:t> use</a:t>
            </a:r>
            <a:endParaRPr sz="900">
              <a:latin typeface="Arial"/>
              <a:cs typeface="Arial"/>
            </a:endParaRPr>
          </a:p>
        </p:txBody>
      </p:sp>
      <p:grpSp>
        <p:nvGrpSpPr>
          <p:cNvPr id="3" name="object 3"/>
          <p:cNvGrpSpPr/>
          <p:nvPr/>
        </p:nvGrpSpPr>
        <p:grpSpPr>
          <a:xfrm>
            <a:off x="1524" y="0"/>
            <a:ext cx="12189460" cy="6858000"/>
            <a:chOff x="1524" y="0"/>
            <a:chExt cx="12189460" cy="6858000"/>
          </a:xfrm>
        </p:grpSpPr>
        <p:pic>
          <p:nvPicPr>
            <p:cNvPr id="4" name="object 4"/>
            <p:cNvPicPr/>
            <p:nvPr/>
          </p:nvPicPr>
          <p:blipFill>
            <a:blip r:embed="rId2" cstate="print"/>
            <a:stretch>
              <a:fillRect/>
            </a:stretch>
          </p:blipFill>
          <p:spPr>
            <a:xfrm>
              <a:off x="1266426" y="4983470"/>
              <a:ext cx="9501542" cy="1295294"/>
            </a:xfrm>
            <a:prstGeom prst="rect">
              <a:avLst/>
            </a:prstGeom>
          </p:spPr>
        </p:pic>
        <p:pic>
          <p:nvPicPr>
            <p:cNvPr id="5" name="object 5"/>
            <p:cNvPicPr/>
            <p:nvPr/>
          </p:nvPicPr>
          <p:blipFill>
            <a:blip r:embed="rId3" cstate="print"/>
            <a:stretch>
              <a:fillRect/>
            </a:stretch>
          </p:blipFill>
          <p:spPr>
            <a:xfrm>
              <a:off x="1237487" y="3127248"/>
              <a:ext cx="9893046" cy="2074926"/>
            </a:xfrm>
            <a:prstGeom prst="rect">
              <a:avLst/>
            </a:prstGeom>
          </p:spPr>
        </p:pic>
        <p:pic>
          <p:nvPicPr>
            <p:cNvPr id="6" name="object 6"/>
            <p:cNvPicPr/>
            <p:nvPr/>
          </p:nvPicPr>
          <p:blipFill>
            <a:blip r:embed="rId4" cstate="print"/>
            <a:stretch>
              <a:fillRect/>
            </a:stretch>
          </p:blipFill>
          <p:spPr>
            <a:xfrm>
              <a:off x="1334261" y="3152520"/>
              <a:ext cx="9707498" cy="1890140"/>
            </a:xfrm>
            <a:prstGeom prst="rect">
              <a:avLst/>
            </a:prstGeom>
          </p:spPr>
        </p:pic>
        <p:pic>
          <p:nvPicPr>
            <p:cNvPr id="7" name="object 7"/>
            <p:cNvPicPr/>
            <p:nvPr/>
          </p:nvPicPr>
          <p:blipFill>
            <a:blip r:embed="rId5" cstate="print"/>
            <a:stretch>
              <a:fillRect/>
            </a:stretch>
          </p:blipFill>
          <p:spPr>
            <a:xfrm>
              <a:off x="1524" y="0"/>
              <a:ext cx="12188951" cy="6857998"/>
            </a:xfrm>
            <a:prstGeom prst="rect">
              <a:avLst/>
            </a:prstGeom>
          </p:spPr>
        </p:pic>
        <p:pic>
          <p:nvPicPr>
            <p:cNvPr id="8" name="object 8"/>
            <p:cNvPicPr/>
            <p:nvPr/>
          </p:nvPicPr>
          <p:blipFill>
            <a:blip r:embed="rId6" cstate="print"/>
            <a:stretch>
              <a:fillRect/>
            </a:stretch>
          </p:blipFill>
          <p:spPr>
            <a:xfrm>
              <a:off x="4408931" y="4187964"/>
              <a:ext cx="3363467" cy="1702307"/>
            </a:xfrm>
            <a:prstGeom prst="rect">
              <a:avLst/>
            </a:prstGeom>
          </p:spPr>
        </p:pic>
      </p:grpSp>
      <p:sp>
        <p:nvSpPr>
          <p:cNvPr id="9" name="object 9"/>
          <p:cNvSpPr txBox="1"/>
          <p:nvPr/>
        </p:nvSpPr>
        <p:spPr>
          <a:xfrm>
            <a:off x="518539" y="3195977"/>
            <a:ext cx="10759061" cy="2834109"/>
          </a:xfrm>
          <a:prstGeom prst="rect">
            <a:avLst/>
          </a:prstGeom>
        </p:spPr>
        <p:txBody>
          <a:bodyPr vert="horz" wrap="square" lIns="0" tIns="12700" rIns="0" bIns="0" rtlCol="0">
            <a:spAutoFit/>
          </a:bodyPr>
          <a:lstStyle/>
          <a:p>
            <a:pPr marL="12700">
              <a:lnSpc>
                <a:spcPct val="100000"/>
              </a:lnSpc>
              <a:spcBef>
                <a:spcPts val="100"/>
              </a:spcBef>
            </a:pPr>
            <a:r>
              <a:rPr lang="en-US" sz="3600" i="1" spc="-50" dirty="0">
                <a:solidFill>
                  <a:srgbClr val="FFFFFF"/>
                </a:solidFill>
                <a:latin typeface="Arial Narrow"/>
                <a:cs typeface="Arial Narrow"/>
              </a:rPr>
              <a:t>ARTISTRY-FIRST</a:t>
            </a:r>
          </a:p>
          <a:p>
            <a:pPr marL="12700">
              <a:lnSpc>
                <a:spcPct val="100000"/>
              </a:lnSpc>
              <a:spcBef>
                <a:spcPts val="100"/>
              </a:spcBef>
            </a:pPr>
            <a:r>
              <a:rPr lang="en-US" sz="3600" i="1" spc="-50" dirty="0">
                <a:solidFill>
                  <a:srgbClr val="FFFFFF"/>
                </a:solidFill>
                <a:latin typeface="Arial Narrow"/>
                <a:cs typeface="Arial Narrow"/>
              </a:rPr>
              <a:t>CREATIVITY &amp; SELF EXPRESSION</a:t>
            </a:r>
          </a:p>
          <a:p>
            <a:pPr marL="12700">
              <a:lnSpc>
                <a:spcPct val="100000"/>
              </a:lnSpc>
              <a:spcBef>
                <a:spcPts val="100"/>
              </a:spcBef>
            </a:pPr>
            <a:r>
              <a:rPr lang="en-US" sz="3600" i="1" spc="-50" dirty="0">
                <a:solidFill>
                  <a:srgbClr val="FFFFFF"/>
                </a:solidFill>
                <a:latin typeface="Arial Narrow"/>
                <a:cs typeface="Arial Narrow"/>
              </a:rPr>
              <a:t>COMMUNITY</a:t>
            </a:r>
          </a:p>
          <a:p>
            <a:pPr marL="12700">
              <a:lnSpc>
                <a:spcPct val="100000"/>
              </a:lnSpc>
              <a:spcBef>
                <a:spcPts val="100"/>
              </a:spcBef>
            </a:pPr>
            <a:r>
              <a:rPr lang="en-US" sz="3600" i="1" spc="-50" dirty="0">
                <a:solidFill>
                  <a:srgbClr val="FFFFFF"/>
                </a:solidFill>
                <a:latin typeface="Arial Narrow"/>
                <a:cs typeface="Arial Narrow"/>
              </a:rPr>
              <a:t>COOL - EDGY, RULE BREAKING, IRREVERENT, FRESH</a:t>
            </a:r>
          </a:p>
          <a:p>
            <a:pPr marL="12700">
              <a:lnSpc>
                <a:spcPct val="100000"/>
              </a:lnSpc>
              <a:spcBef>
                <a:spcPts val="100"/>
              </a:spcBef>
            </a:pPr>
            <a:r>
              <a:rPr lang="en-US" sz="3600" i="1" spc="-50" dirty="0">
                <a:solidFill>
                  <a:srgbClr val="FFFFFF"/>
                </a:solidFill>
                <a:latin typeface="Arial Narrow"/>
                <a:cs typeface="Arial Narrow"/>
              </a:rPr>
              <a:t>100% VEGAN FORMULATIONS, NEVER TESTED ON ANIMALS</a:t>
            </a:r>
            <a:endParaRPr lang="en-US" sz="3600" dirty="0">
              <a:latin typeface="Arial Narrow"/>
              <a:cs typeface="Arial Narrow"/>
            </a:endParaRPr>
          </a:p>
        </p:txBody>
      </p:sp>
      <p:pic>
        <p:nvPicPr>
          <p:cNvPr id="10" name="object 10"/>
          <p:cNvPicPr/>
          <p:nvPr/>
        </p:nvPicPr>
        <p:blipFill>
          <a:blip r:embed="rId7" cstate="print"/>
          <a:stretch>
            <a:fillRect/>
          </a:stretch>
        </p:blipFill>
        <p:spPr>
          <a:xfrm>
            <a:off x="0" y="282701"/>
            <a:ext cx="12188951" cy="275844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08026" y="313181"/>
            <a:ext cx="11777980" cy="6341745"/>
          </a:xfrm>
          <a:custGeom>
            <a:avLst/>
            <a:gdLst/>
            <a:ahLst/>
            <a:cxnLst/>
            <a:rect l="l" t="t" r="r" b="b"/>
            <a:pathLst>
              <a:path w="11777980" h="6341745">
                <a:moveTo>
                  <a:pt x="11777472" y="0"/>
                </a:moveTo>
                <a:lnTo>
                  <a:pt x="0" y="0"/>
                </a:lnTo>
                <a:lnTo>
                  <a:pt x="0" y="6341364"/>
                </a:lnTo>
                <a:lnTo>
                  <a:pt x="11777472" y="6341364"/>
                </a:lnTo>
                <a:lnTo>
                  <a:pt x="11777472" y="0"/>
                </a:lnTo>
                <a:close/>
              </a:path>
            </a:pathLst>
          </a:custGeom>
          <a:solidFill>
            <a:srgbClr val="FFFFFF"/>
          </a:solidFill>
        </p:spPr>
        <p:txBody>
          <a:bodyPr wrap="square" lIns="0" tIns="0" rIns="0" bIns="0" rtlCol="0"/>
          <a:lstStyle/>
          <a:p>
            <a:endParaRPr/>
          </a:p>
        </p:txBody>
      </p:sp>
      <p:pic>
        <p:nvPicPr>
          <p:cNvPr id="44" name="object 35">
            <a:extLst>
              <a:ext uri="{FF2B5EF4-FFF2-40B4-BE49-F238E27FC236}">
                <a16:creationId xmlns:a16="http://schemas.microsoft.com/office/drawing/2014/main" id="{27725F88-AC21-AD02-00D0-65E2BF18359A}"/>
              </a:ext>
            </a:extLst>
          </p:cNvPr>
          <p:cNvPicPr/>
          <p:nvPr/>
        </p:nvPicPr>
        <p:blipFill>
          <a:blip r:embed="rId2" cstate="print"/>
          <a:stretch>
            <a:fillRect/>
          </a:stretch>
        </p:blipFill>
        <p:spPr>
          <a:xfrm>
            <a:off x="6547085" y="550545"/>
            <a:ext cx="2867650" cy="3503088"/>
          </a:xfrm>
          <a:prstGeom prst="rect">
            <a:avLst/>
          </a:prstGeom>
        </p:spPr>
      </p:pic>
      <p:sp>
        <p:nvSpPr>
          <p:cNvPr id="3" name="object 3"/>
          <p:cNvSpPr/>
          <p:nvPr/>
        </p:nvSpPr>
        <p:spPr>
          <a:xfrm>
            <a:off x="208026" y="305561"/>
            <a:ext cx="11777980" cy="6341745"/>
          </a:xfrm>
          <a:custGeom>
            <a:avLst/>
            <a:gdLst/>
            <a:ahLst/>
            <a:cxnLst/>
            <a:rect l="l" t="t" r="r" b="b"/>
            <a:pathLst>
              <a:path w="11777980" h="6341745">
                <a:moveTo>
                  <a:pt x="0" y="6341363"/>
                </a:moveTo>
                <a:lnTo>
                  <a:pt x="11777472" y="6341363"/>
                </a:lnTo>
                <a:lnTo>
                  <a:pt x="11777472" y="0"/>
                </a:lnTo>
                <a:lnTo>
                  <a:pt x="0" y="0"/>
                </a:lnTo>
                <a:lnTo>
                  <a:pt x="0" y="6341363"/>
                </a:lnTo>
                <a:close/>
              </a:path>
            </a:pathLst>
          </a:custGeom>
          <a:ln w="196850">
            <a:solidFill>
              <a:srgbClr val="000000"/>
            </a:solidFill>
          </a:ln>
        </p:spPr>
        <p:txBody>
          <a:bodyPr wrap="square" lIns="0" tIns="0" rIns="0" bIns="0" rtlCol="0"/>
          <a:lstStyle/>
          <a:p>
            <a:endParaRPr/>
          </a:p>
        </p:txBody>
      </p:sp>
      <p:pic>
        <p:nvPicPr>
          <p:cNvPr id="4" name="object 4"/>
          <p:cNvPicPr/>
          <p:nvPr/>
        </p:nvPicPr>
        <p:blipFill>
          <a:blip r:embed="rId3" cstate="print"/>
          <a:stretch>
            <a:fillRect/>
          </a:stretch>
        </p:blipFill>
        <p:spPr>
          <a:xfrm>
            <a:off x="112776" y="0"/>
            <a:ext cx="6632448" cy="2621279"/>
          </a:xfrm>
          <a:prstGeom prst="rect">
            <a:avLst/>
          </a:prstGeom>
        </p:spPr>
      </p:pic>
      <p:sp>
        <p:nvSpPr>
          <p:cNvPr id="6" name="object 6"/>
          <p:cNvSpPr/>
          <p:nvPr/>
        </p:nvSpPr>
        <p:spPr>
          <a:xfrm>
            <a:off x="208026" y="313181"/>
            <a:ext cx="11777980" cy="6341745"/>
          </a:xfrm>
          <a:custGeom>
            <a:avLst/>
            <a:gdLst/>
            <a:ahLst/>
            <a:cxnLst/>
            <a:rect l="l" t="t" r="r" b="b"/>
            <a:pathLst>
              <a:path w="11777980" h="6341745">
                <a:moveTo>
                  <a:pt x="0" y="6341364"/>
                </a:moveTo>
                <a:lnTo>
                  <a:pt x="11777472" y="6341364"/>
                </a:lnTo>
                <a:lnTo>
                  <a:pt x="11777472" y="0"/>
                </a:lnTo>
                <a:lnTo>
                  <a:pt x="0" y="0"/>
                </a:lnTo>
                <a:lnTo>
                  <a:pt x="0" y="6341364"/>
                </a:lnTo>
                <a:close/>
              </a:path>
            </a:pathLst>
          </a:custGeom>
          <a:ln w="196850">
            <a:solidFill>
              <a:srgbClr val="000000"/>
            </a:solidFill>
          </a:ln>
        </p:spPr>
        <p:txBody>
          <a:bodyPr wrap="square" lIns="0" tIns="0" rIns="0" bIns="0" rtlCol="0"/>
          <a:lstStyle/>
          <a:p>
            <a:endParaRPr/>
          </a:p>
        </p:txBody>
      </p:sp>
      <p:pic>
        <p:nvPicPr>
          <p:cNvPr id="7" name="object 7"/>
          <p:cNvPicPr/>
          <p:nvPr/>
        </p:nvPicPr>
        <p:blipFill>
          <a:blip r:embed="rId3" cstate="print"/>
          <a:stretch>
            <a:fillRect/>
          </a:stretch>
        </p:blipFill>
        <p:spPr>
          <a:xfrm>
            <a:off x="112776" y="0"/>
            <a:ext cx="6632448" cy="2621279"/>
          </a:xfrm>
          <a:prstGeom prst="rect">
            <a:avLst/>
          </a:prstGeom>
        </p:spPr>
      </p:pic>
      <p:pic>
        <p:nvPicPr>
          <p:cNvPr id="47" name="object 24">
            <a:extLst>
              <a:ext uri="{FF2B5EF4-FFF2-40B4-BE49-F238E27FC236}">
                <a16:creationId xmlns:a16="http://schemas.microsoft.com/office/drawing/2014/main" id="{01CD50B6-ADE2-5E1B-F8F5-E0BB1945415B}"/>
              </a:ext>
            </a:extLst>
          </p:cNvPr>
          <p:cNvPicPr/>
          <p:nvPr/>
        </p:nvPicPr>
        <p:blipFill>
          <a:blip r:embed="rId4" cstate="print"/>
          <a:stretch>
            <a:fillRect/>
          </a:stretch>
        </p:blipFill>
        <p:spPr>
          <a:xfrm>
            <a:off x="4114800" y="624840"/>
            <a:ext cx="2697479" cy="2839212"/>
          </a:xfrm>
          <a:prstGeom prst="rect">
            <a:avLst/>
          </a:prstGeom>
        </p:spPr>
      </p:pic>
      <p:grpSp>
        <p:nvGrpSpPr>
          <p:cNvPr id="31" name="Group 30">
            <a:extLst>
              <a:ext uri="{FF2B5EF4-FFF2-40B4-BE49-F238E27FC236}">
                <a16:creationId xmlns:a16="http://schemas.microsoft.com/office/drawing/2014/main" id="{7598B2A7-5275-E0E1-C0C6-EA2F71BA057E}"/>
              </a:ext>
            </a:extLst>
          </p:cNvPr>
          <p:cNvGrpSpPr/>
          <p:nvPr/>
        </p:nvGrpSpPr>
        <p:grpSpPr>
          <a:xfrm>
            <a:off x="9244584" y="2406370"/>
            <a:ext cx="2697479" cy="4121683"/>
            <a:chOff x="8261604" y="2406370"/>
            <a:chExt cx="3680459" cy="4121683"/>
          </a:xfrm>
        </p:grpSpPr>
        <p:pic>
          <p:nvPicPr>
            <p:cNvPr id="14" name="object 14"/>
            <p:cNvPicPr/>
            <p:nvPr/>
          </p:nvPicPr>
          <p:blipFill>
            <a:blip r:embed="rId5" cstate="print"/>
            <a:stretch>
              <a:fillRect/>
            </a:stretch>
          </p:blipFill>
          <p:spPr>
            <a:xfrm>
              <a:off x="8261604" y="2406370"/>
              <a:ext cx="3680459" cy="659917"/>
            </a:xfrm>
            <a:prstGeom prst="rect">
              <a:avLst/>
            </a:prstGeom>
          </p:spPr>
        </p:pic>
        <p:pic>
          <p:nvPicPr>
            <p:cNvPr id="15" name="object 15"/>
            <p:cNvPicPr/>
            <p:nvPr/>
          </p:nvPicPr>
          <p:blipFill>
            <a:blip r:embed="rId6" cstate="print"/>
            <a:stretch>
              <a:fillRect/>
            </a:stretch>
          </p:blipFill>
          <p:spPr>
            <a:xfrm>
              <a:off x="8287511" y="2432304"/>
              <a:ext cx="3578352" cy="557784"/>
            </a:xfrm>
            <a:prstGeom prst="rect">
              <a:avLst/>
            </a:prstGeom>
          </p:spPr>
        </p:pic>
        <p:pic>
          <p:nvPicPr>
            <p:cNvPr id="16" name="object 16"/>
            <p:cNvPicPr/>
            <p:nvPr/>
          </p:nvPicPr>
          <p:blipFill>
            <a:blip r:embed="rId7" cstate="print"/>
            <a:stretch>
              <a:fillRect/>
            </a:stretch>
          </p:blipFill>
          <p:spPr>
            <a:xfrm>
              <a:off x="9564623" y="2465832"/>
              <a:ext cx="1007376" cy="635508"/>
            </a:xfrm>
            <a:prstGeom prst="rect">
              <a:avLst/>
            </a:prstGeom>
          </p:spPr>
        </p:pic>
        <p:sp>
          <p:nvSpPr>
            <p:cNvPr id="17" name="object 17"/>
            <p:cNvSpPr txBox="1"/>
            <p:nvPr/>
          </p:nvSpPr>
          <p:spPr>
            <a:xfrm>
              <a:off x="9217750" y="2534078"/>
              <a:ext cx="1701119" cy="321242"/>
            </a:xfrm>
            <a:prstGeom prst="rect">
              <a:avLst/>
            </a:prstGeom>
          </p:spPr>
          <p:txBody>
            <a:bodyPr vert="horz" wrap="square" lIns="0" tIns="13335" rIns="0" bIns="0" rtlCol="0">
              <a:spAutoFit/>
            </a:bodyPr>
            <a:lstStyle/>
            <a:p>
              <a:pPr marL="12700" algn="ctr">
                <a:lnSpc>
                  <a:spcPct val="100000"/>
                </a:lnSpc>
                <a:spcBef>
                  <a:spcPts val="105"/>
                </a:spcBef>
              </a:pPr>
              <a:r>
                <a:rPr lang="en-US" sz="2000" b="1" spc="-130" dirty="0">
                  <a:solidFill>
                    <a:srgbClr val="FFFFFF"/>
                  </a:solidFill>
                  <a:latin typeface="Calibri"/>
                  <a:cs typeface="Calibri"/>
                </a:rPr>
                <a:t>#BLONDEAF</a:t>
              </a:r>
              <a:endParaRPr sz="2000" dirty="0">
                <a:latin typeface="Calibri"/>
                <a:cs typeface="Calibri"/>
              </a:endParaRPr>
            </a:p>
          </p:txBody>
        </p:sp>
        <p:sp>
          <p:nvSpPr>
            <p:cNvPr id="26" name="object 26"/>
            <p:cNvSpPr/>
            <p:nvPr/>
          </p:nvSpPr>
          <p:spPr>
            <a:xfrm>
              <a:off x="8288273" y="3053333"/>
              <a:ext cx="3429000" cy="3474720"/>
            </a:xfrm>
            <a:custGeom>
              <a:avLst/>
              <a:gdLst/>
              <a:ahLst/>
              <a:cxnLst/>
              <a:rect l="l" t="t" r="r" b="b"/>
              <a:pathLst>
                <a:path w="3429000" h="3474720">
                  <a:moveTo>
                    <a:pt x="864743" y="0"/>
                  </a:moveTo>
                  <a:lnTo>
                    <a:pt x="0" y="0"/>
                  </a:lnTo>
                  <a:lnTo>
                    <a:pt x="0" y="1233932"/>
                  </a:lnTo>
                  <a:lnTo>
                    <a:pt x="12069" y="3425341"/>
                  </a:lnTo>
                  <a:lnTo>
                    <a:pt x="12192" y="3474719"/>
                  </a:lnTo>
                  <a:lnTo>
                    <a:pt x="35559" y="3474719"/>
                  </a:lnTo>
                  <a:lnTo>
                    <a:pt x="614299" y="3470846"/>
                  </a:lnTo>
                  <a:lnTo>
                    <a:pt x="1780741" y="3447618"/>
                  </a:lnTo>
                  <a:lnTo>
                    <a:pt x="55625" y="3447618"/>
                  </a:lnTo>
                  <a:lnTo>
                    <a:pt x="35559" y="3425672"/>
                  </a:lnTo>
                  <a:lnTo>
                    <a:pt x="55361" y="3425341"/>
                  </a:lnTo>
                  <a:lnTo>
                    <a:pt x="50037" y="2977781"/>
                  </a:lnTo>
                  <a:lnTo>
                    <a:pt x="55625" y="1502409"/>
                  </a:lnTo>
                  <a:lnTo>
                    <a:pt x="55625" y="160019"/>
                  </a:lnTo>
                  <a:lnTo>
                    <a:pt x="52858" y="59436"/>
                  </a:lnTo>
                  <a:lnTo>
                    <a:pt x="35559" y="59436"/>
                  </a:lnTo>
                  <a:lnTo>
                    <a:pt x="52324" y="40004"/>
                  </a:lnTo>
                  <a:lnTo>
                    <a:pt x="610403" y="40004"/>
                  </a:lnTo>
                  <a:lnTo>
                    <a:pt x="685546" y="37464"/>
                  </a:lnTo>
                  <a:lnTo>
                    <a:pt x="2382587" y="37464"/>
                  </a:lnTo>
                  <a:lnTo>
                    <a:pt x="864743" y="0"/>
                  </a:lnTo>
                  <a:close/>
                </a:path>
                <a:path w="3429000" h="3474720">
                  <a:moveTo>
                    <a:pt x="3372277" y="3438575"/>
                  </a:moveTo>
                  <a:lnTo>
                    <a:pt x="2234819" y="3438575"/>
                  </a:lnTo>
                  <a:lnTo>
                    <a:pt x="3404489" y="3466973"/>
                  </a:lnTo>
                  <a:lnTo>
                    <a:pt x="3421253" y="3468268"/>
                  </a:lnTo>
                  <a:lnTo>
                    <a:pt x="3421253" y="3447618"/>
                  </a:lnTo>
                  <a:lnTo>
                    <a:pt x="3372230" y="3447618"/>
                  </a:lnTo>
                  <a:lnTo>
                    <a:pt x="3372277" y="3438575"/>
                  </a:lnTo>
                  <a:close/>
                </a:path>
                <a:path w="3429000" h="3474720">
                  <a:moveTo>
                    <a:pt x="2697733" y="3406305"/>
                  </a:moveTo>
                  <a:lnTo>
                    <a:pt x="1193037" y="3406305"/>
                  </a:lnTo>
                  <a:lnTo>
                    <a:pt x="55361" y="3425341"/>
                  </a:lnTo>
                  <a:lnTo>
                    <a:pt x="55625" y="3447618"/>
                  </a:lnTo>
                  <a:lnTo>
                    <a:pt x="1780741" y="3447618"/>
                  </a:lnTo>
                  <a:lnTo>
                    <a:pt x="2234819" y="3438575"/>
                  </a:lnTo>
                  <a:lnTo>
                    <a:pt x="3372277" y="3438575"/>
                  </a:lnTo>
                  <a:lnTo>
                    <a:pt x="3372425" y="3410002"/>
                  </a:lnTo>
                  <a:lnTo>
                    <a:pt x="2697733" y="3406305"/>
                  </a:lnTo>
                  <a:close/>
                </a:path>
                <a:path w="3429000" h="3474720">
                  <a:moveTo>
                    <a:pt x="3406775" y="38735"/>
                  </a:moveTo>
                  <a:lnTo>
                    <a:pt x="3405445" y="139646"/>
                  </a:lnTo>
                  <a:lnTo>
                    <a:pt x="3404056" y="241009"/>
                  </a:lnTo>
                  <a:lnTo>
                    <a:pt x="3401896" y="391743"/>
                  </a:lnTo>
                  <a:lnTo>
                    <a:pt x="3399590" y="544818"/>
                  </a:lnTo>
                  <a:lnTo>
                    <a:pt x="3397242" y="693807"/>
                  </a:lnTo>
                  <a:lnTo>
                    <a:pt x="3394767" y="844603"/>
                  </a:lnTo>
                  <a:lnTo>
                    <a:pt x="3392199" y="995214"/>
                  </a:lnTo>
                  <a:lnTo>
                    <a:pt x="3389545" y="1145618"/>
                  </a:lnTo>
                  <a:lnTo>
                    <a:pt x="3386810" y="1295793"/>
                  </a:lnTo>
                  <a:lnTo>
                    <a:pt x="3383048" y="1495635"/>
                  </a:lnTo>
                  <a:lnTo>
                    <a:pt x="3381121" y="1595373"/>
                  </a:lnTo>
                  <a:lnTo>
                    <a:pt x="3381121" y="1729613"/>
                  </a:lnTo>
                  <a:lnTo>
                    <a:pt x="3372425" y="3410002"/>
                  </a:lnTo>
                  <a:lnTo>
                    <a:pt x="3404489" y="3410178"/>
                  </a:lnTo>
                  <a:lnTo>
                    <a:pt x="3372230" y="3447618"/>
                  </a:lnTo>
                  <a:lnTo>
                    <a:pt x="3421253" y="3447618"/>
                  </a:lnTo>
                  <a:lnTo>
                    <a:pt x="3429000" y="2990684"/>
                  </a:lnTo>
                  <a:lnTo>
                    <a:pt x="3415880" y="1357201"/>
                  </a:lnTo>
                  <a:lnTo>
                    <a:pt x="3412427" y="899847"/>
                  </a:lnTo>
                  <a:lnTo>
                    <a:pt x="3409924" y="542847"/>
                  </a:lnTo>
                  <a:lnTo>
                    <a:pt x="3407973" y="240519"/>
                  </a:lnTo>
                  <a:lnTo>
                    <a:pt x="3406775" y="38735"/>
                  </a:lnTo>
                  <a:close/>
                </a:path>
                <a:path w="3429000" h="3474720">
                  <a:moveTo>
                    <a:pt x="2382587" y="37464"/>
                  </a:moveTo>
                  <a:lnTo>
                    <a:pt x="685546" y="37464"/>
                  </a:lnTo>
                  <a:lnTo>
                    <a:pt x="1431290" y="61975"/>
                  </a:lnTo>
                  <a:lnTo>
                    <a:pt x="3390010" y="56768"/>
                  </a:lnTo>
                  <a:lnTo>
                    <a:pt x="2382587" y="37464"/>
                  </a:lnTo>
                  <a:close/>
                </a:path>
                <a:path w="3429000" h="3474720">
                  <a:moveTo>
                    <a:pt x="52842" y="58851"/>
                  </a:moveTo>
                  <a:lnTo>
                    <a:pt x="35559" y="59436"/>
                  </a:lnTo>
                  <a:lnTo>
                    <a:pt x="52858" y="59436"/>
                  </a:lnTo>
                  <a:lnTo>
                    <a:pt x="52842" y="58851"/>
                  </a:lnTo>
                  <a:close/>
                </a:path>
                <a:path w="3429000" h="3474720">
                  <a:moveTo>
                    <a:pt x="610403" y="40004"/>
                  </a:moveTo>
                  <a:lnTo>
                    <a:pt x="52324" y="40004"/>
                  </a:lnTo>
                  <a:lnTo>
                    <a:pt x="52842" y="58851"/>
                  </a:lnTo>
                  <a:lnTo>
                    <a:pt x="610403" y="40004"/>
                  </a:lnTo>
                  <a:close/>
                </a:path>
              </a:pathLst>
            </a:custGeom>
            <a:solidFill>
              <a:srgbClr val="1F1F1F"/>
            </a:solidFill>
          </p:spPr>
          <p:txBody>
            <a:bodyPr wrap="square" lIns="0" tIns="0" rIns="0" bIns="0" rtlCol="0"/>
            <a:lstStyle/>
            <a:p>
              <a:endParaRPr/>
            </a:p>
          </p:txBody>
        </p:sp>
        <p:sp>
          <p:nvSpPr>
            <p:cNvPr id="27" name="object 27"/>
            <p:cNvSpPr/>
            <p:nvPr/>
          </p:nvSpPr>
          <p:spPr>
            <a:xfrm>
              <a:off x="8288273" y="3053333"/>
              <a:ext cx="3429000" cy="3474720"/>
            </a:xfrm>
            <a:custGeom>
              <a:avLst/>
              <a:gdLst/>
              <a:ahLst/>
              <a:cxnLst/>
              <a:rect l="l" t="t" r="r" b="b"/>
              <a:pathLst>
                <a:path w="3429000" h="3474720">
                  <a:moveTo>
                    <a:pt x="3381121" y="1729613"/>
                  </a:moveTo>
                  <a:lnTo>
                    <a:pt x="3372230" y="3447618"/>
                  </a:lnTo>
                  <a:lnTo>
                    <a:pt x="3404489" y="3410178"/>
                  </a:lnTo>
                  <a:lnTo>
                    <a:pt x="2697733" y="3406305"/>
                  </a:lnTo>
                  <a:lnTo>
                    <a:pt x="1193037" y="3406305"/>
                  </a:lnTo>
                  <a:lnTo>
                    <a:pt x="35559" y="3425672"/>
                  </a:lnTo>
                  <a:lnTo>
                    <a:pt x="55625" y="3447618"/>
                  </a:lnTo>
                  <a:lnTo>
                    <a:pt x="50037" y="2977781"/>
                  </a:lnTo>
                  <a:lnTo>
                    <a:pt x="55625" y="1502409"/>
                  </a:lnTo>
                  <a:lnTo>
                    <a:pt x="55625" y="160019"/>
                  </a:lnTo>
                  <a:lnTo>
                    <a:pt x="52324" y="40004"/>
                  </a:lnTo>
                  <a:lnTo>
                    <a:pt x="35559" y="59436"/>
                  </a:lnTo>
                  <a:lnTo>
                    <a:pt x="685546" y="37464"/>
                  </a:lnTo>
                  <a:lnTo>
                    <a:pt x="1431290" y="61975"/>
                  </a:lnTo>
                  <a:lnTo>
                    <a:pt x="3390010" y="56768"/>
                  </a:lnTo>
                  <a:lnTo>
                    <a:pt x="3340053" y="55988"/>
                  </a:lnTo>
                  <a:lnTo>
                    <a:pt x="3290080" y="55186"/>
                  </a:lnTo>
                  <a:lnTo>
                    <a:pt x="3240090" y="54363"/>
                  </a:lnTo>
                  <a:lnTo>
                    <a:pt x="3190083" y="53519"/>
                  </a:lnTo>
                  <a:lnTo>
                    <a:pt x="3140059" y="52655"/>
                  </a:lnTo>
                  <a:lnTo>
                    <a:pt x="3090017" y="51772"/>
                  </a:lnTo>
                  <a:lnTo>
                    <a:pt x="3039957" y="50869"/>
                  </a:lnTo>
                  <a:lnTo>
                    <a:pt x="2989878" y="49947"/>
                  </a:lnTo>
                  <a:lnTo>
                    <a:pt x="2939780" y="49006"/>
                  </a:lnTo>
                  <a:lnTo>
                    <a:pt x="2889663" y="48048"/>
                  </a:lnTo>
                  <a:lnTo>
                    <a:pt x="2839526" y="47072"/>
                  </a:lnTo>
                  <a:lnTo>
                    <a:pt x="2789370" y="46079"/>
                  </a:lnTo>
                  <a:lnTo>
                    <a:pt x="2739192" y="45070"/>
                  </a:lnTo>
                  <a:lnTo>
                    <a:pt x="2688994" y="44044"/>
                  </a:lnTo>
                  <a:lnTo>
                    <a:pt x="2638775" y="43002"/>
                  </a:lnTo>
                  <a:lnTo>
                    <a:pt x="2588534" y="41945"/>
                  </a:lnTo>
                  <a:lnTo>
                    <a:pt x="2538271" y="40873"/>
                  </a:lnTo>
                  <a:lnTo>
                    <a:pt x="2487986" y="39787"/>
                  </a:lnTo>
                  <a:lnTo>
                    <a:pt x="2437678" y="38686"/>
                  </a:lnTo>
                  <a:lnTo>
                    <a:pt x="2387347" y="37572"/>
                  </a:lnTo>
                  <a:lnTo>
                    <a:pt x="2336992" y="36445"/>
                  </a:lnTo>
                  <a:lnTo>
                    <a:pt x="2286613" y="35305"/>
                  </a:lnTo>
                  <a:lnTo>
                    <a:pt x="2236210" y="34153"/>
                  </a:lnTo>
                  <a:lnTo>
                    <a:pt x="2185783" y="32989"/>
                  </a:lnTo>
                  <a:lnTo>
                    <a:pt x="2135330" y="31813"/>
                  </a:lnTo>
                  <a:lnTo>
                    <a:pt x="2084852" y="30626"/>
                  </a:lnTo>
                  <a:lnTo>
                    <a:pt x="2034348" y="29429"/>
                  </a:lnTo>
                  <a:lnTo>
                    <a:pt x="1983818" y="28222"/>
                  </a:lnTo>
                  <a:lnTo>
                    <a:pt x="1933261" y="27005"/>
                  </a:lnTo>
                  <a:lnTo>
                    <a:pt x="1882677" y="25779"/>
                  </a:lnTo>
                  <a:lnTo>
                    <a:pt x="1832066" y="24545"/>
                  </a:lnTo>
                  <a:lnTo>
                    <a:pt x="1781427" y="23302"/>
                  </a:lnTo>
                  <a:lnTo>
                    <a:pt x="1730760" y="22051"/>
                  </a:lnTo>
                  <a:lnTo>
                    <a:pt x="1680064" y="20792"/>
                  </a:lnTo>
                  <a:lnTo>
                    <a:pt x="1629340" y="19527"/>
                  </a:lnTo>
                  <a:lnTo>
                    <a:pt x="1578586" y="18254"/>
                  </a:lnTo>
                  <a:lnTo>
                    <a:pt x="1527803" y="16976"/>
                  </a:lnTo>
                  <a:lnTo>
                    <a:pt x="1476989" y="15692"/>
                  </a:lnTo>
                  <a:lnTo>
                    <a:pt x="1426145" y="14403"/>
                  </a:lnTo>
                  <a:lnTo>
                    <a:pt x="1375270" y="13109"/>
                  </a:lnTo>
                  <a:lnTo>
                    <a:pt x="1324364" y="11811"/>
                  </a:lnTo>
                  <a:lnTo>
                    <a:pt x="1273427" y="10508"/>
                  </a:lnTo>
                  <a:lnTo>
                    <a:pt x="1222457" y="9202"/>
                  </a:lnTo>
                  <a:lnTo>
                    <a:pt x="1171455" y="7893"/>
                  </a:lnTo>
                  <a:lnTo>
                    <a:pt x="1120421" y="6582"/>
                  </a:lnTo>
                  <a:lnTo>
                    <a:pt x="1069353" y="5268"/>
                  </a:lnTo>
                  <a:lnTo>
                    <a:pt x="1018251" y="3952"/>
                  </a:lnTo>
                  <a:lnTo>
                    <a:pt x="967116" y="2635"/>
                  </a:lnTo>
                  <a:lnTo>
                    <a:pt x="915947" y="1318"/>
                  </a:lnTo>
                  <a:lnTo>
                    <a:pt x="864743" y="0"/>
                  </a:lnTo>
                  <a:lnTo>
                    <a:pt x="35559" y="0"/>
                  </a:lnTo>
                  <a:lnTo>
                    <a:pt x="0" y="0"/>
                  </a:lnTo>
                  <a:lnTo>
                    <a:pt x="0" y="40004"/>
                  </a:lnTo>
                  <a:lnTo>
                    <a:pt x="0" y="1233932"/>
                  </a:lnTo>
                  <a:lnTo>
                    <a:pt x="12192" y="3447618"/>
                  </a:lnTo>
                  <a:lnTo>
                    <a:pt x="12192" y="3474719"/>
                  </a:lnTo>
                  <a:lnTo>
                    <a:pt x="35559" y="3474719"/>
                  </a:lnTo>
                  <a:lnTo>
                    <a:pt x="614299" y="3470846"/>
                  </a:lnTo>
                  <a:lnTo>
                    <a:pt x="2234819" y="3438575"/>
                  </a:lnTo>
                  <a:lnTo>
                    <a:pt x="3404489" y="3466973"/>
                  </a:lnTo>
                  <a:lnTo>
                    <a:pt x="3421253" y="3468268"/>
                  </a:lnTo>
                  <a:lnTo>
                    <a:pt x="3421253" y="3447618"/>
                  </a:lnTo>
                  <a:lnTo>
                    <a:pt x="3429000" y="2990684"/>
                  </a:lnTo>
                  <a:lnTo>
                    <a:pt x="3428598" y="2939479"/>
                  </a:lnTo>
                  <a:lnTo>
                    <a:pt x="3428194" y="2888284"/>
                  </a:lnTo>
                  <a:lnTo>
                    <a:pt x="3427789" y="2837098"/>
                  </a:lnTo>
                  <a:lnTo>
                    <a:pt x="3427382" y="2785922"/>
                  </a:lnTo>
                  <a:lnTo>
                    <a:pt x="3426973" y="2734756"/>
                  </a:lnTo>
                  <a:lnTo>
                    <a:pt x="3426563" y="2683599"/>
                  </a:lnTo>
                  <a:lnTo>
                    <a:pt x="3426152" y="2632452"/>
                  </a:lnTo>
                  <a:lnTo>
                    <a:pt x="3425740" y="2581315"/>
                  </a:lnTo>
                  <a:lnTo>
                    <a:pt x="3425327" y="2530188"/>
                  </a:lnTo>
                  <a:lnTo>
                    <a:pt x="3424913" y="2479072"/>
                  </a:lnTo>
                  <a:lnTo>
                    <a:pt x="3424499" y="2427965"/>
                  </a:lnTo>
                  <a:lnTo>
                    <a:pt x="3424084" y="2376869"/>
                  </a:lnTo>
                  <a:lnTo>
                    <a:pt x="3423668" y="2325783"/>
                  </a:lnTo>
                  <a:lnTo>
                    <a:pt x="3423252" y="2274707"/>
                  </a:lnTo>
                  <a:lnTo>
                    <a:pt x="3422836" y="2223642"/>
                  </a:lnTo>
                  <a:lnTo>
                    <a:pt x="3422421" y="2172587"/>
                  </a:lnTo>
                  <a:lnTo>
                    <a:pt x="3422005" y="2121543"/>
                  </a:lnTo>
                  <a:lnTo>
                    <a:pt x="3421589" y="2070510"/>
                  </a:lnTo>
                  <a:lnTo>
                    <a:pt x="3421174" y="2019487"/>
                  </a:lnTo>
                  <a:lnTo>
                    <a:pt x="3420760" y="1968475"/>
                  </a:lnTo>
                  <a:lnTo>
                    <a:pt x="3420346" y="1917474"/>
                  </a:lnTo>
                  <a:lnTo>
                    <a:pt x="3419933" y="1866484"/>
                  </a:lnTo>
                  <a:lnTo>
                    <a:pt x="3419521" y="1815505"/>
                  </a:lnTo>
                  <a:lnTo>
                    <a:pt x="3419110" y="1764537"/>
                  </a:lnTo>
                  <a:lnTo>
                    <a:pt x="3418701" y="1713580"/>
                  </a:lnTo>
                  <a:lnTo>
                    <a:pt x="3418292" y="1662635"/>
                  </a:lnTo>
                  <a:lnTo>
                    <a:pt x="3417886" y="1611700"/>
                  </a:lnTo>
                  <a:lnTo>
                    <a:pt x="3417481" y="1560777"/>
                  </a:lnTo>
                  <a:lnTo>
                    <a:pt x="3417077" y="1509866"/>
                  </a:lnTo>
                  <a:lnTo>
                    <a:pt x="3416676" y="1458966"/>
                  </a:lnTo>
                  <a:lnTo>
                    <a:pt x="3416277" y="1408078"/>
                  </a:lnTo>
                  <a:lnTo>
                    <a:pt x="3415880" y="1357201"/>
                  </a:lnTo>
                  <a:lnTo>
                    <a:pt x="3415485" y="1306336"/>
                  </a:lnTo>
                  <a:lnTo>
                    <a:pt x="3415093" y="1255483"/>
                  </a:lnTo>
                  <a:lnTo>
                    <a:pt x="3414703" y="1204642"/>
                  </a:lnTo>
                  <a:lnTo>
                    <a:pt x="3414316" y="1153812"/>
                  </a:lnTo>
                  <a:lnTo>
                    <a:pt x="3413932" y="1102995"/>
                  </a:lnTo>
                  <a:lnTo>
                    <a:pt x="3413551" y="1052190"/>
                  </a:lnTo>
                  <a:lnTo>
                    <a:pt x="3413173" y="1001397"/>
                  </a:lnTo>
                  <a:lnTo>
                    <a:pt x="3412798" y="950616"/>
                  </a:lnTo>
                  <a:lnTo>
                    <a:pt x="3412427" y="899847"/>
                  </a:lnTo>
                  <a:lnTo>
                    <a:pt x="3412060" y="849091"/>
                  </a:lnTo>
                  <a:lnTo>
                    <a:pt x="3411696" y="798348"/>
                  </a:lnTo>
                  <a:lnTo>
                    <a:pt x="3411336" y="747616"/>
                  </a:lnTo>
                  <a:lnTo>
                    <a:pt x="3410980" y="696898"/>
                  </a:lnTo>
                  <a:lnTo>
                    <a:pt x="3410628" y="646192"/>
                  </a:lnTo>
                  <a:lnTo>
                    <a:pt x="3410280" y="595499"/>
                  </a:lnTo>
                  <a:lnTo>
                    <a:pt x="3409937" y="544818"/>
                  </a:lnTo>
                  <a:lnTo>
                    <a:pt x="3409598" y="494151"/>
                  </a:lnTo>
                  <a:lnTo>
                    <a:pt x="3409264" y="443496"/>
                  </a:lnTo>
                  <a:lnTo>
                    <a:pt x="3408934" y="392855"/>
                  </a:lnTo>
                  <a:lnTo>
                    <a:pt x="3408610" y="342226"/>
                  </a:lnTo>
                  <a:lnTo>
                    <a:pt x="3408290" y="291611"/>
                  </a:lnTo>
                  <a:lnTo>
                    <a:pt x="3407976" y="241009"/>
                  </a:lnTo>
                  <a:lnTo>
                    <a:pt x="3407667" y="190420"/>
                  </a:lnTo>
                  <a:lnTo>
                    <a:pt x="3407364" y="139845"/>
                  </a:lnTo>
                  <a:lnTo>
                    <a:pt x="3407066" y="89283"/>
                  </a:lnTo>
                  <a:lnTo>
                    <a:pt x="3406775" y="38735"/>
                  </a:lnTo>
                  <a:lnTo>
                    <a:pt x="3406116" y="89194"/>
                  </a:lnTo>
                  <a:lnTo>
                    <a:pt x="3405445" y="139646"/>
                  </a:lnTo>
                  <a:lnTo>
                    <a:pt x="3404761" y="190087"/>
                  </a:lnTo>
                  <a:lnTo>
                    <a:pt x="3404063" y="240519"/>
                  </a:lnTo>
                  <a:lnTo>
                    <a:pt x="3403353" y="290939"/>
                  </a:lnTo>
                  <a:lnTo>
                    <a:pt x="3402631" y="341348"/>
                  </a:lnTo>
                  <a:lnTo>
                    <a:pt x="3401896" y="391743"/>
                  </a:lnTo>
                  <a:lnTo>
                    <a:pt x="3401150" y="442126"/>
                  </a:lnTo>
                  <a:lnTo>
                    <a:pt x="3400391" y="492494"/>
                  </a:lnTo>
                  <a:lnTo>
                    <a:pt x="3399621" y="542847"/>
                  </a:lnTo>
                  <a:lnTo>
                    <a:pt x="3398839" y="593184"/>
                  </a:lnTo>
                  <a:lnTo>
                    <a:pt x="3398046" y="643504"/>
                  </a:lnTo>
                  <a:lnTo>
                    <a:pt x="3397242" y="693807"/>
                  </a:lnTo>
                  <a:lnTo>
                    <a:pt x="3396428" y="744092"/>
                  </a:lnTo>
                  <a:lnTo>
                    <a:pt x="3395602" y="794357"/>
                  </a:lnTo>
                  <a:lnTo>
                    <a:pt x="3394767" y="844603"/>
                  </a:lnTo>
                  <a:lnTo>
                    <a:pt x="3393921" y="894829"/>
                  </a:lnTo>
                  <a:lnTo>
                    <a:pt x="3393065" y="945032"/>
                  </a:lnTo>
                  <a:lnTo>
                    <a:pt x="3392199" y="995214"/>
                  </a:lnTo>
                  <a:lnTo>
                    <a:pt x="3391324" y="1045373"/>
                  </a:lnTo>
                  <a:lnTo>
                    <a:pt x="3390439" y="1095508"/>
                  </a:lnTo>
                  <a:lnTo>
                    <a:pt x="3389545" y="1145618"/>
                  </a:lnTo>
                  <a:lnTo>
                    <a:pt x="3388642" y="1195703"/>
                  </a:lnTo>
                  <a:lnTo>
                    <a:pt x="3387731" y="1245762"/>
                  </a:lnTo>
                  <a:lnTo>
                    <a:pt x="3386810" y="1295793"/>
                  </a:lnTo>
                  <a:lnTo>
                    <a:pt x="3385882" y="1345797"/>
                  </a:lnTo>
                  <a:lnTo>
                    <a:pt x="3384945" y="1395773"/>
                  </a:lnTo>
                  <a:lnTo>
                    <a:pt x="3384000" y="1445719"/>
                  </a:lnTo>
                  <a:lnTo>
                    <a:pt x="3383048" y="1495635"/>
                  </a:lnTo>
                  <a:lnTo>
                    <a:pt x="3382088" y="1545520"/>
                  </a:lnTo>
                  <a:lnTo>
                    <a:pt x="3381121" y="1595373"/>
                  </a:lnTo>
                </a:path>
              </a:pathLst>
            </a:custGeom>
            <a:ln w="3175">
              <a:solidFill>
                <a:srgbClr val="000000"/>
              </a:solidFill>
            </a:ln>
          </p:spPr>
          <p:txBody>
            <a:bodyPr wrap="square" lIns="0" tIns="0" rIns="0" bIns="0" rtlCol="0"/>
            <a:lstStyle/>
            <a:p>
              <a:endParaRPr/>
            </a:p>
          </p:txBody>
        </p:sp>
        <p:sp>
          <p:nvSpPr>
            <p:cNvPr id="33" name="object 33"/>
            <p:cNvSpPr txBox="1"/>
            <p:nvPr/>
          </p:nvSpPr>
          <p:spPr>
            <a:xfrm>
              <a:off x="8507094" y="3222447"/>
              <a:ext cx="2889885" cy="750847"/>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The first and only lightener that is superior for in foil, on scalp and hair painting techniques.</a:t>
              </a:r>
              <a:endParaRPr sz="1600" dirty="0">
                <a:latin typeface="Arial Narrow"/>
                <a:cs typeface="Arial Narrow"/>
              </a:endParaRPr>
            </a:p>
          </p:txBody>
        </p:sp>
      </p:grpSp>
      <p:sp>
        <p:nvSpPr>
          <p:cNvPr id="46" name="object 9">
            <a:extLst>
              <a:ext uri="{FF2B5EF4-FFF2-40B4-BE49-F238E27FC236}">
                <a16:creationId xmlns:a16="http://schemas.microsoft.com/office/drawing/2014/main" id="{0EA2B8A5-EC59-96DC-7F13-8F6E2A3A9675}"/>
              </a:ext>
            </a:extLst>
          </p:cNvPr>
          <p:cNvSpPr txBox="1"/>
          <p:nvPr/>
        </p:nvSpPr>
        <p:spPr>
          <a:xfrm rot="21144882">
            <a:off x="-1446630" y="281435"/>
            <a:ext cx="7661429" cy="936154"/>
          </a:xfrm>
          <a:prstGeom prst="rect">
            <a:avLst/>
          </a:prstGeom>
        </p:spPr>
        <p:txBody>
          <a:bodyPr vert="horz" wrap="square" lIns="0" tIns="12700" rIns="0" bIns="0" rtlCol="0">
            <a:spAutoFit/>
          </a:bodyPr>
          <a:lstStyle/>
          <a:p>
            <a:pPr marL="12700" algn="ctr">
              <a:lnSpc>
                <a:spcPct val="100000"/>
              </a:lnSpc>
              <a:spcBef>
                <a:spcPts val="100"/>
              </a:spcBef>
            </a:pPr>
            <a:r>
              <a:rPr lang="en-US" sz="6000" b="1" i="1" spc="-50" dirty="0">
                <a:solidFill>
                  <a:srgbClr val="FFFFFF"/>
                </a:solidFill>
                <a:latin typeface="Arial Narrow"/>
                <a:cs typeface="Arial Narrow"/>
              </a:rPr>
              <a:t>ESSENTIALS</a:t>
            </a:r>
            <a:endParaRPr sz="6000" b="1" dirty="0">
              <a:latin typeface="Arial Narrow"/>
              <a:cs typeface="Arial Narrow"/>
            </a:endParaRPr>
          </a:p>
        </p:txBody>
      </p:sp>
      <p:pic>
        <p:nvPicPr>
          <p:cNvPr id="48" name="object 13">
            <a:extLst>
              <a:ext uri="{FF2B5EF4-FFF2-40B4-BE49-F238E27FC236}">
                <a16:creationId xmlns:a16="http://schemas.microsoft.com/office/drawing/2014/main" id="{256B8B98-373C-3FCD-7B46-E1631D9C3A0B}"/>
              </a:ext>
            </a:extLst>
          </p:cNvPr>
          <p:cNvPicPr/>
          <p:nvPr/>
        </p:nvPicPr>
        <p:blipFill>
          <a:blip r:embed="rId8" cstate="print"/>
          <a:stretch>
            <a:fillRect/>
          </a:stretch>
        </p:blipFill>
        <p:spPr>
          <a:xfrm>
            <a:off x="10067754" y="4276725"/>
            <a:ext cx="2098908" cy="2523667"/>
          </a:xfrm>
          <a:prstGeom prst="rect">
            <a:avLst/>
          </a:prstGeom>
        </p:spPr>
      </p:pic>
      <p:grpSp>
        <p:nvGrpSpPr>
          <p:cNvPr id="30" name="Group 29">
            <a:extLst>
              <a:ext uri="{FF2B5EF4-FFF2-40B4-BE49-F238E27FC236}">
                <a16:creationId xmlns:a16="http://schemas.microsoft.com/office/drawing/2014/main" id="{5DD9BF03-D93A-C2AD-7754-CDD6A59A7E64}"/>
              </a:ext>
            </a:extLst>
          </p:cNvPr>
          <p:cNvGrpSpPr/>
          <p:nvPr/>
        </p:nvGrpSpPr>
        <p:grpSpPr>
          <a:xfrm>
            <a:off x="3576064" y="2406370"/>
            <a:ext cx="2868165" cy="4121683"/>
            <a:chOff x="4357115" y="2406370"/>
            <a:chExt cx="3938016" cy="4121683"/>
          </a:xfrm>
        </p:grpSpPr>
        <p:pic>
          <p:nvPicPr>
            <p:cNvPr id="21" name="object 21"/>
            <p:cNvPicPr/>
            <p:nvPr/>
          </p:nvPicPr>
          <p:blipFill>
            <a:blip r:embed="rId9" cstate="print"/>
            <a:stretch>
              <a:fillRect/>
            </a:stretch>
          </p:blipFill>
          <p:spPr>
            <a:xfrm>
              <a:off x="4357115" y="2406370"/>
              <a:ext cx="3938016" cy="659917"/>
            </a:xfrm>
            <a:prstGeom prst="rect">
              <a:avLst/>
            </a:prstGeom>
          </p:spPr>
        </p:pic>
        <p:pic>
          <p:nvPicPr>
            <p:cNvPr id="22" name="object 22"/>
            <p:cNvPicPr/>
            <p:nvPr/>
          </p:nvPicPr>
          <p:blipFill>
            <a:blip r:embed="rId6" cstate="print"/>
            <a:stretch>
              <a:fillRect/>
            </a:stretch>
          </p:blipFill>
          <p:spPr>
            <a:xfrm>
              <a:off x="4383023" y="2432303"/>
              <a:ext cx="3835908" cy="557784"/>
            </a:xfrm>
            <a:prstGeom prst="rect">
              <a:avLst/>
            </a:prstGeom>
          </p:spPr>
        </p:pic>
        <p:pic>
          <p:nvPicPr>
            <p:cNvPr id="23" name="object 23"/>
            <p:cNvPicPr/>
            <p:nvPr/>
          </p:nvPicPr>
          <p:blipFill>
            <a:blip r:embed="rId10" cstate="print"/>
            <a:stretch>
              <a:fillRect/>
            </a:stretch>
          </p:blipFill>
          <p:spPr>
            <a:xfrm>
              <a:off x="5515355" y="2482595"/>
              <a:ext cx="1150607" cy="635508"/>
            </a:xfrm>
            <a:prstGeom prst="rect">
              <a:avLst/>
            </a:prstGeom>
          </p:spPr>
        </p:pic>
        <p:sp>
          <p:nvSpPr>
            <p:cNvPr id="24" name="object 24"/>
            <p:cNvSpPr/>
            <p:nvPr/>
          </p:nvSpPr>
          <p:spPr>
            <a:xfrm>
              <a:off x="4414265" y="3053333"/>
              <a:ext cx="3657600" cy="3474720"/>
            </a:xfrm>
            <a:custGeom>
              <a:avLst/>
              <a:gdLst/>
              <a:ahLst/>
              <a:cxnLst/>
              <a:rect l="l" t="t" r="r" b="b"/>
              <a:pathLst>
                <a:path w="3657600" h="3474720">
                  <a:moveTo>
                    <a:pt x="922401" y="0"/>
                  </a:moveTo>
                  <a:lnTo>
                    <a:pt x="0" y="0"/>
                  </a:lnTo>
                  <a:lnTo>
                    <a:pt x="0" y="1233932"/>
                  </a:lnTo>
                  <a:lnTo>
                    <a:pt x="13027" y="3438575"/>
                  </a:lnTo>
                  <a:lnTo>
                    <a:pt x="13081" y="3474719"/>
                  </a:lnTo>
                  <a:lnTo>
                    <a:pt x="37973" y="3474719"/>
                  </a:lnTo>
                  <a:lnTo>
                    <a:pt x="655320" y="3470846"/>
                  </a:lnTo>
                  <a:lnTo>
                    <a:pt x="1899464" y="3447618"/>
                  </a:lnTo>
                  <a:lnTo>
                    <a:pt x="59309" y="3447618"/>
                  </a:lnTo>
                  <a:lnTo>
                    <a:pt x="37973" y="3425672"/>
                  </a:lnTo>
                  <a:lnTo>
                    <a:pt x="59032" y="3425342"/>
                  </a:lnTo>
                  <a:lnTo>
                    <a:pt x="53467" y="2977781"/>
                  </a:lnTo>
                  <a:lnTo>
                    <a:pt x="59309" y="1502409"/>
                  </a:lnTo>
                  <a:lnTo>
                    <a:pt x="59309" y="160019"/>
                  </a:lnTo>
                  <a:lnTo>
                    <a:pt x="56328" y="59436"/>
                  </a:lnTo>
                  <a:lnTo>
                    <a:pt x="37973" y="59436"/>
                  </a:lnTo>
                  <a:lnTo>
                    <a:pt x="55753" y="40004"/>
                  </a:lnTo>
                  <a:lnTo>
                    <a:pt x="651116" y="40004"/>
                  </a:lnTo>
                  <a:lnTo>
                    <a:pt x="731266" y="37464"/>
                  </a:lnTo>
                  <a:lnTo>
                    <a:pt x="2541825" y="37464"/>
                  </a:lnTo>
                  <a:lnTo>
                    <a:pt x="922401" y="0"/>
                  </a:lnTo>
                  <a:close/>
                </a:path>
                <a:path w="3657600" h="3474720">
                  <a:moveTo>
                    <a:pt x="3597071" y="3438575"/>
                  </a:moveTo>
                  <a:lnTo>
                    <a:pt x="2383790" y="3438575"/>
                  </a:lnTo>
                  <a:lnTo>
                    <a:pt x="3631438" y="3466973"/>
                  </a:lnTo>
                  <a:lnTo>
                    <a:pt x="3649344" y="3468268"/>
                  </a:lnTo>
                  <a:lnTo>
                    <a:pt x="3649344" y="3447618"/>
                  </a:lnTo>
                  <a:lnTo>
                    <a:pt x="3597020" y="3447618"/>
                  </a:lnTo>
                  <a:lnTo>
                    <a:pt x="3597071" y="3438575"/>
                  </a:lnTo>
                  <a:close/>
                </a:path>
                <a:path w="3657600" h="3474720">
                  <a:moveTo>
                    <a:pt x="2877692" y="3406305"/>
                  </a:moveTo>
                  <a:lnTo>
                    <a:pt x="1272667" y="3406305"/>
                  </a:lnTo>
                  <a:lnTo>
                    <a:pt x="59032" y="3425342"/>
                  </a:lnTo>
                  <a:lnTo>
                    <a:pt x="59309" y="3447618"/>
                  </a:lnTo>
                  <a:lnTo>
                    <a:pt x="1899464" y="3447618"/>
                  </a:lnTo>
                  <a:lnTo>
                    <a:pt x="2383790" y="3438575"/>
                  </a:lnTo>
                  <a:lnTo>
                    <a:pt x="3597071" y="3438575"/>
                  </a:lnTo>
                  <a:lnTo>
                    <a:pt x="3597229" y="3410002"/>
                  </a:lnTo>
                  <a:lnTo>
                    <a:pt x="2877692" y="3406305"/>
                  </a:lnTo>
                  <a:close/>
                </a:path>
                <a:path w="3657600" h="3474720">
                  <a:moveTo>
                    <a:pt x="3633851" y="38735"/>
                  </a:moveTo>
                  <a:lnTo>
                    <a:pt x="3632444" y="139646"/>
                  </a:lnTo>
                  <a:lnTo>
                    <a:pt x="3630980" y="240519"/>
                  </a:lnTo>
                  <a:lnTo>
                    <a:pt x="3629445" y="342226"/>
                  </a:lnTo>
                  <a:lnTo>
                    <a:pt x="3627884" y="442126"/>
                  </a:lnTo>
                  <a:lnTo>
                    <a:pt x="3626257" y="542847"/>
                  </a:lnTo>
                  <a:lnTo>
                    <a:pt x="3623724" y="693807"/>
                  </a:lnTo>
                  <a:lnTo>
                    <a:pt x="3621085" y="844603"/>
                  </a:lnTo>
                  <a:lnTo>
                    <a:pt x="3618347" y="995214"/>
                  </a:lnTo>
                  <a:lnTo>
                    <a:pt x="3615517" y="1145618"/>
                  </a:lnTo>
                  <a:lnTo>
                    <a:pt x="3612602" y="1295793"/>
                  </a:lnTo>
                  <a:lnTo>
                    <a:pt x="3609609" y="1445719"/>
                  </a:lnTo>
                  <a:lnTo>
                    <a:pt x="3606545" y="1595373"/>
                  </a:lnTo>
                  <a:lnTo>
                    <a:pt x="3606545" y="1729613"/>
                  </a:lnTo>
                  <a:lnTo>
                    <a:pt x="3597229" y="3410002"/>
                  </a:lnTo>
                  <a:lnTo>
                    <a:pt x="3631438" y="3410178"/>
                  </a:lnTo>
                  <a:lnTo>
                    <a:pt x="3597020" y="3447618"/>
                  </a:lnTo>
                  <a:lnTo>
                    <a:pt x="3649344" y="3447618"/>
                  </a:lnTo>
                  <a:lnTo>
                    <a:pt x="3657600" y="2990684"/>
                  </a:lnTo>
                  <a:lnTo>
                    <a:pt x="3643587" y="1357201"/>
                  </a:lnTo>
                  <a:lnTo>
                    <a:pt x="3640291" y="950616"/>
                  </a:lnTo>
                  <a:lnTo>
                    <a:pt x="3637597" y="595499"/>
                  </a:lnTo>
                  <a:lnTo>
                    <a:pt x="3635806" y="341348"/>
                  </a:lnTo>
                  <a:lnTo>
                    <a:pt x="3633851" y="38735"/>
                  </a:lnTo>
                  <a:close/>
                </a:path>
                <a:path w="3657600" h="3474720">
                  <a:moveTo>
                    <a:pt x="2541825" y="37464"/>
                  </a:moveTo>
                  <a:lnTo>
                    <a:pt x="731266" y="37464"/>
                  </a:lnTo>
                  <a:lnTo>
                    <a:pt x="1526667" y="61975"/>
                  </a:lnTo>
                  <a:lnTo>
                    <a:pt x="3616070" y="56768"/>
                  </a:lnTo>
                  <a:lnTo>
                    <a:pt x="2541825" y="37464"/>
                  </a:lnTo>
                  <a:close/>
                </a:path>
                <a:path w="3657600" h="3474720">
                  <a:moveTo>
                    <a:pt x="56311" y="58854"/>
                  </a:moveTo>
                  <a:lnTo>
                    <a:pt x="37973" y="59436"/>
                  </a:lnTo>
                  <a:lnTo>
                    <a:pt x="56328" y="59436"/>
                  </a:lnTo>
                  <a:lnTo>
                    <a:pt x="56311" y="58854"/>
                  </a:lnTo>
                  <a:close/>
                </a:path>
                <a:path w="3657600" h="3474720">
                  <a:moveTo>
                    <a:pt x="651116" y="40004"/>
                  </a:moveTo>
                  <a:lnTo>
                    <a:pt x="55753" y="40004"/>
                  </a:lnTo>
                  <a:lnTo>
                    <a:pt x="56311" y="58854"/>
                  </a:lnTo>
                  <a:lnTo>
                    <a:pt x="651116" y="40004"/>
                  </a:lnTo>
                  <a:close/>
                </a:path>
              </a:pathLst>
            </a:custGeom>
            <a:solidFill>
              <a:srgbClr val="1F1F1F"/>
            </a:solidFill>
          </p:spPr>
          <p:txBody>
            <a:bodyPr wrap="square" lIns="0" tIns="0" rIns="0" bIns="0" rtlCol="0"/>
            <a:lstStyle/>
            <a:p>
              <a:endParaRPr/>
            </a:p>
          </p:txBody>
        </p:sp>
        <p:sp>
          <p:nvSpPr>
            <p:cNvPr id="25" name="object 25"/>
            <p:cNvSpPr/>
            <p:nvPr/>
          </p:nvSpPr>
          <p:spPr>
            <a:xfrm>
              <a:off x="4414265" y="3053333"/>
              <a:ext cx="3657600" cy="3474720"/>
            </a:xfrm>
            <a:custGeom>
              <a:avLst/>
              <a:gdLst/>
              <a:ahLst/>
              <a:cxnLst/>
              <a:rect l="l" t="t" r="r" b="b"/>
              <a:pathLst>
                <a:path w="3657600" h="3474720">
                  <a:moveTo>
                    <a:pt x="3606545" y="1729613"/>
                  </a:moveTo>
                  <a:lnTo>
                    <a:pt x="3597020" y="3447618"/>
                  </a:lnTo>
                  <a:lnTo>
                    <a:pt x="3631438" y="3410178"/>
                  </a:lnTo>
                  <a:lnTo>
                    <a:pt x="2877692" y="3406305"/>
                  </a:lnTo>
                  <a:lnTo>
                    <a:pt x="1272667" y="3406305"/>
                  </a:lnTo>
                  <a:lnTo>
                    <a:pt x="37973" y="3425672"/>
                  </a:lnTo>
                  <a:lnTo>
                    <a:pt x="59309" y="3447618"/>
                  </a:lnTo>
                  <a:lnTo>
                    <a:pt x="53467" y="2977781"/>
                  </a:lnTo>
                  <a:lnTo>
                    <a:pt x="59309" y="1502409"/>
                  </a:lnTo>
                  <a:lnTo>
                    <a:pt x="59309" y="160019"/>
                  </a:lnTo>
                  <a:lnTo>
                    <a:pt x="55753" y="40004"/>
                  </a:lnTo>
                  <a:lnTo>
                    <a:pt x="37973" y="59436"/>
                  </a:lnTo>
                  <a:lnTo>
                    <a:pt x="731266" y="37464"/>
                  </a:lnTo>
                  <a:lnTo>
                    <a:pt x="1526667" y="61975"/>
                  </a:lnTo>
                  <a:lnTo>
                    <a:pt x="3616070" y="56768"/>
                  </a:lnTo>
                  <a:lnTo>
                    <a:pt x="3565800" y="56033"/>
                  </a:lnTo>
                  <a:lnTo>
                    <a:pt x="3515513" y="55278"/>
                  </a:lnTo>
                  <a:lnTo>
                    <a:pt x="3465211" y="54504"/>
                  </a:lnTo>
                  <a:lnTo>
                    <a:pt x="3414892" y="53712"/>
                  </a:lnTo>
                  <a:lnTo>
                    <a:pt x="3364557" y="52902"/>
                  </a:lnTo>
                  <a:lnTo>
                    <a:pt x="3314205" y="52074"/>
                  </a:lnTo>
                  <a:lnTo>
                    <a:pt x="3263836" y="51229"/>
                  </a:lnTo>
                  <a:lnTo>
                    <a:pt x="3213450" y="50366"/>
                  </a:lnTo>
                  <a:lnTo>
                    <a:pt x="3163045" y="49488"/>
                  </a:lnTo>
                  <a:lnTo>
                    <a:pt x="3112622" y="48593"/>
                  </a:lnTo>
                  <a:lnTo>
                    <a:pt x="3062181" y="47682"/>
                  </a:lnTo>
                  <a:lnTo>
                    <a:pt x="3011721" y="46756"/>
                  </a:lnTo>
                  <a:lnTo>
                    <a:pt x="2961241" y="45814"/>
                  </a:lnTo>
                  <a:lnTo>
                    <a:pt x="2910742" y="44858"/>
                  </a:lnTo>
                  <a:lnTo>
                    <a:pt x="2860223" y="43888"/>
                  </a:lnTo>
                  <a:lnTo>
                    <a:pt x="2809683" y="42903"/>
                  </a:lnTo>
                  <a:lnTo>
                    <a:pt x="2759124" y="41905"/>
                  </a:lnTo>
                  <a:lnTo>
                    <a:pt x="2708543" y="40894"/>
                  </a:lnTo>
                  <a:lnTo>
                    <a:pt x="2657941" y="39869"/>
                  </a:lnTo>
                  <a:lnTo>
                    <a:pt x="2607317" y="38832"/>
                  </a:lnTo>
                  <a:lnTo>
                    <a:pt x="2556671" y="37783"/>
                  </a:lnTo>
                  <a:lnTo>
                    <a:pt x="2506003" y="36723"/>
                  </a:lnTo>
                  <a:lnTo>
                    <a:pt x="2455313" y="35650"/>
                  </a:lnTo>
                  <a:lnTo>
                    <a:pt x="2404599" y="34567"/>
                  </a:lnTo>
                  <a:lnTo>
                    <a:pt x="2353862" y="33473"/>
                  </a:lnTo>
                  <a:lnTo>
                    <a:pt x="2303102" y="32369"/>
                  </a:lnTo>
                  <a:lnTo>
                    <a:pt x="2252318" y="31255"/>
                  </a:lnTo>
                  <a:lnTo>
                    <a:pt x="2201509" y="30131"/>
                  </a:lnTo>
                  <a:lnTo>
                    <a:pt x="2150675" y="28998"/>
                  </a:lnTo>
                  <a:lnTo>
                    <a:pt x="2099817" y="27856"/>
                  </a:lnTo>
                  <a:lnTo>
                    <a:pt x="2048933" y="26706"/>
                  </a:lnTo>
                  <a:lnTo>
                    <a:pt x="1998024" y="25547"/>
                  </a:lnTo>
                  <a:lnTo>
                    <a:pt x="1947089" y="24381"/>
                  </a:lnTo>
                  <a:lnTo>
                    <a:pt x="1896127" y="23207"/>
                  </a:lnTo>
                  <a:lnTo>
                    <a:pt x="1845138" y="22027"/>
                  </a:lnTo>
                  <a:lnTo>
                    <a:pt x="1794123" y="20840"/>
                  </a:lnTo>
                  <a:lnTo>
                    <a:pt x="1743080" y="19646"/>
                  </a:lnTo>
                  <a:lnTo>
                    <a:pt x="1692010" y="18447"/>
                  </a:lnTo>
                  <a:lnTo>
                    <a:pt x="1640911" y="17242"/>
                  </a:lnTo>
                  <a:lnTo>
                    <a:pt x="1589784" y="16032"/>
                  </a:lnTo>
                  <a:lnTo>
                    <a:pt x="1538629" y="14817"/>
                  </a:lnTo>
                  <a:lnTo>
                    <a:pt x="1487444" y="13598"/>
                  </a:lnTo>
                  <a:lnTo>
                    <a:pt x="1436230" y="12374"/>
                  </a:lnTo>
                  <a:lnTo>
                    <a:pt x="1384987" y="11147"/>
                  </a:lnTo>
                  <a:lnTo>
                    <a:pt x="1333713" y="9917"/>
                  </a:lnTo>
                  <a:lnTo>
                    <a:pt x="1282409" y="8684"/>
                  </a:lnTo>
                  <a:lnTo>
                    <a:pt x="1231074" y="7448"/>
                  </a:lnTo>
                  <a:lnTo>
                    <a:pt x="1179708" y="6210"/>
                  </a:lnTo>
                  <a:lnTo>
                    <a:pt x="1128311" y="4970"/>
                  </a:lnTo>
                  <a:lnTo>
                    <a:pt x="1076882" y="3729"/>
                  </a:lnTo>
                  <a:lnTo>
                    <a:pt x="1025420" y="2486"/>
                  </a:lnTo>
                  <a:lnTo>
                    <a:pt x="973927" y="1243"/>
                  </a:lnTo>
                  <a:lnTo>
                    <a:pt x="922401" y="0"/>
                  </a:lnTo>
                  <a:lnTo>
                    <a:pt x="37973" y="0"/>
                  </a:lnTo>
                  <a:lnTo>
                    <a:pt x="0" y="0"/>
                  </a:lnTo>
                  <a:lnTo>
                    <a:pt x="0" y="40004"/>
                  </a:lnTo>
                  <a:lnTo>
                    <a:pt x="0" y="1233932"/>
                  </a:lnTo>
                  <a:lnTo>
                    <a:pt x="13081" y="3447618"/>
                  </a:lnTo>
                  <a:lnTo>
                    <a:pt x="13081" y="3474719"/>
                  </a:lnTo>
                  <a:lnTo>
                    <a:pt x="37973" y="3474719"/>
                  </a:lnTo>
                  <a:lnTo>
                    <a:pt x="655320" y="3470846"/>
                  </a:lnTo>
                  <a:lnTo>
                    <a:pt x="2383790" y="3438575"/>
                  </a:lnTo>
                  <a:lnTo>
                    <a:pt x="3631438" y="3466973"/>
                  </a:lnTo>
                  <a:lnTo>
                    <a:pt x="3649344" y="3468268"/>
                  </a:lnTo>
                  <a:lnTo>
                    <a:pt x="3649344" y="3447618"/>
                  </a:lnTo>
                  <a:lnTo>
                    <a:pt x="3657600" y="2990684"/>
                  </a:lnTo>
                  <a:lnTo>
                    <a:pt x="3657171" y="2939479"/>
                  </a:lnTo>
                  <a:lnTo>
                    <a:pt x="3656741" y="2888284"/>
                  </a:lnTo>
                  <a:lnTo>
                    <a:pt x="3656309" y="2837098"/>
                  </a:lnTo>
                  <a:lnTo>
                    <a:pt x="3655875" y="2785922"/>
                  </a:lnTo>
                  <a:lnTo>
                    <a:pt x="3655439" y="2734756"/>
                  </a:lnTo>
                  <a:lnTo>
                    <a:pt x="3655002" y="2683599"/>
                  </a:lnTo>
                  <a:lnTo>
                    <a:pt x="3654564" y="2632452"/>
                  </a:lnTo>
                  <a:lnTo>
                    <a:pt x="3654124" y="2581315"/>
                  </a:lnTo>
                  <a:lnTo>
                    <a:pt x="3653683" y="2530188"/>
                  </a:lnTo>
                  <a:lnTo>
                    <a:pt x="3653241" y="2479072"/>
                  </a:lnTo>
                  <a:lnTo>
                    <a:pt x="3652799" y="2427965"/>
                  </a:lnTo>
                  <a:lnTo>
                    <a:pt x="3652355" y="2376869"/>
                  </a:lnTo>
                  <a:lnTo>
                    <a:pt x="3651912" y="2325783"/>
                  </a:lnTo>
                  <a:lnTo>
                    <a:pt x="3651468" y="2274707"/>
                  </a:lnTo>
                  <a:lnTo>
                    <a:pt x="3651023" y="2223642"/>
                  </a:lnTo>
                  <a:lnTo>
                    <a:pt x="3650579" y="2172587"/>
                  </a:lnTo>
                  <a:lnTo>
                    <a:pt x="3650135" y="2121543"/>
                  </a:lnTo>
                  <a:lnTo>
                    <a:pt x="3649691" y="2070510"/>
                  </a:lnTo>
                  <a:lnTo>
                    <a:pt x="3649248" y="2019487"/>
                  </a:lnTo>
                  <a:lnTo>
                    <a:pt x="3648805" y="1968475"/>
                  </a:lnTo>
                  <a:lnTo>
                    <a:pt x="3648362" y="1917474"/>
                  </a:lnTo>
                  <a:lnTo>
                    <a:pt x="3647921" y="1866484"/>
                  </a:lnTo>
                  <a:lnTo>
                    <a:pt x="3647481" y="1815505"/>
                  </a:lnTo>
                  <a:lnTo>
                    <a:pt x="3647041" y="1764537"/>
                  </a:lnTo>
                  <a:lnTo>
                    <a:pt x="3646604" y="1713580"/>
                  </a:lnTo>
                  <a:lnTo>
                    <a:pt x="3646167" y="1662635"/>
                  </a:lnTo>
                  <a:lnTo>
                    <a:pt x="3645732" y="1611700"/>
                  </a:lnTo>
                  <a:lnTo>
                    <a:pt x="3645299" y="1560777"/>
                  </a:lnTo>
                  <a:lnTo>
                    <a:pt x="3644868" y="1509866"/>
                  </a:lnTo>
                  <a:lnTo>
                    <a:pt x="3644439" y="1458966"/>
                  </a:lnTo>
                  <a:lnTo>
                    <a:pt x="3644011" y="1408078"/>
                  </a:lnTo>
                  <a:lnTo>
                    <a:pt x="3643587" y="1357201"/>
                  </a:lnTo>
                  <a:lnTo>
                    <a:pt x="3643165" y="1306336"/>
                  </a:lnTo>
                  <a:lnTo>
                    <a:pt x="3642745" y="1255483"/>
                  </a:lnTo>
                  <a:lnTo>
                    <a:pt x="3642328" y="1204642"/>
                  </a:lnTo>
                  <a:lnTo>
                    <a:pt x="3641914" y="1153812"/>
                  </a:lnTo>
                  <a:lnTo>
                    <a:pt x="3641504" y="1102995"/>
                  </a:lnTo>
                  <a:lnTo>
                    <a:pt x="3641096" y="1052190"/>
                  </a:lnTo>
                  <a:lnTo>
                    <a:pt x="3640692" y="1001397"/>
                  </a:lnTo>
                  <a:lnTo>
                    <a:pt x="3640291" y="950616"/>
                  </a:lnTo>
                  <a:lnTo>
                    <a:pt x="3639894" y="899847"/>
                  </a:lnTo>
                  <a:lnTo>
                    <a:pt x="3639501" y="849091"/>
                  </a:lnTo>
                  <a:lnTo>
                    <a:pt x="3639112" y="798348"/>
                  </a:lnTo>
                  <a:lnTo>
                    <a:pt x="3638727" y="747616"/>
                  </a:lnTo>
                  <a:lnTo>
                    <a:pt x="3638346" y="696898"/>
                  </a:lnTo>
                  <a:lnTo>
                    <a:pt x="3637969" y="646192"/>
                  </a:lnTo>
                  <a:lnTo>
                    <a:pt x="3637597" y="595499"/>
                  </a:lnTo>
                  <a:lnTo>
                    <a:pt x="3637230" y="544818"/>
                  </a:lnTo>
                  <a:lnTo>
                    <a:pt x="3636868" y="494151"/>
                  </a:lnTo>
                  <a:lnTo>
                    <a:pt x="3636511" y="443496"/>
                  </a:lnTo>
                  <a:lnTo>
                    <a:pt x="3636159" y="392855"/>
                  </a:lnTo>
                  <a:lnTo>
                    <a:pt x="3635812" y="342226"/>
                  </a:lnTo>
                  <a:lnTo>
                    <a:pt x="3635470" y="291611"/>
                  </a:lnTo>
                  <a:lnTo>
                    <a:pt x="3635135" y="241009"/>
                  </a:lnTo>
                  <a:lnTo>
                    <a:pt x="3634805" y="190420"/>
                  </a:lnTo>
                  <a:lnTo>
                    <a:pt x="3634480" y="139845"/>
                  </a:lnTo>
                  <a:lnTo>
                    <a:pt x="3634162" y="89283"/>
                  </a:lnTo>
                  <a:lnTo>
                    <a:pt x="3633851" y="38735"/>
                  </a:lnTo>
                  <a:lnTo>
                    <a:pt x="3633155" y="89194"/>
                  </a:lnTo>
                  <a:lnTo>
                    <a:pt x="3632444" y="139646"/>
                  </a:lnTo>
                  <a:lnTo>
                    <a:pt x="3631719" y="190087"/>
                  </a:lnTo>
                  <a:lnTo>
                    <a:pt x="3630980" y="240519"/>
                  </a:lnTo>
                  <a:lnTo>
                    <a:pt x="3630226" y="290939"/>
                  </a:lnTo>
                  <a:lnTo>
                    <a:pt x="3629459" y="341348"/>
                  </a:lnTo>
                  <a:lnTo>
                    <a:pt x="3628678" y="391743"/>
                  </a:lnTo>
                  <a:lnTo>
                    <a:pt x="3627884" y="442126"/>
                  </a:lnTo>
                  <a:lnTo>
                    <a:pt x="3627077" y="492494"/>
                  </a:lnTo>
                  <a:lnTo>
                    <a:pt x="3626257" y="542847"/>
                  </a:lnTo>
                  <a:lnTo>
                    <a:pt x="3625425" y="593184"/>
                  </a:lnTo>
                  <a:lnTo>
                    <a:pt x="3624580" y="643504"/>
                  </a:lnTo>
                  <a:lnTo>
                    <a:pt x="3623724" y="693807"/>
                  </a:lnTo>
                  <a:lnTo>
                    <a:pt x="3622855" y="744092"/>
                  </a:lnTo>
                  <a:lnTo>
                    <a:pt x="3621976" y="794357"/>
                  </a:lnTo>
                  <a:lnTo>
                    <a:pt x="3621085" y="844603"/>
                  </a:lnTo>
                  <a:lnTo>
                    <a:pt x="3620183" y="894829"/>
                  </a:lnTo>
                  <a:lnTo>
                    <a:pt x="3619270" y="945032"/>
                  </a:lnTo>
                  <a:lnTo>
                    <a:pt x="3618347" y="995214"/>
                  </a:lnTo>
                  <a:lnTo>
                    <a:pt x="3617413" y="1045373"/>
                  </a:lnTo>
                  <a:lnTo>
                    <a:pt x="3616470" y="1095508"/>
                  </a:lnTo>
                  <a:lnTo>
                    <a:pt x="3615517" y="1145618"/>
                  </a:lnTo>
                  <a:lnTo>
                    <a:pt x="3614554" y="1195703"/>
                  </a:lnTo>
                  <a:lnTo>
                    <a:pt x="3613583" y="1245762"/>
                  </a:lnTo>
                  <a:lnTo>
                    <a:pt x="3612602" y="1295793"/>
                  </a:lnTo>
                  <a:lnTo>
                    <a:pt x="3611613" y="1345797"/>
                  </a:lnTo>
                  <a:lnTo>
                    <a:pt x="3610615" y="1395773"/>
                  </a:lnTo>
                  <a:lnTo>
                    <a:pt x="3609609" y="1445719"/>
                  </a:lnTo>
                  <a:lnTo>
                    <a:pt x="3608596" y="1495635"/>
                  </a:lnTo>
                  <a:lnTo>
                    <a:pt x="3607574" y="1545520"/>
                  </a:lnTo>
                  <a:lnTo>
                    <a:pt x="3606545" y="1595373"/>
                  </a:lnTo>
                </a:path>
              </a:pathLst>
            </a:custGeom>
            <a:ln w="3175">
              <a:solidFill>
                <a:srgbClr val="000000"/>
              </a:solidFill>
            </a:ln>
          </p:spPr>
          <p:txBody>
            <a:bodyPr wrap="square" lIns="0" tIns="0" rIns="0" bIns="0" rtlCol="0"/>
            <a:lstStyle/>
            <a:p>
              <a:endParaRPr/>
            </a:p>
          </p:txBody>
        </p:sp>
        <p:sp>
          <p:nvSpPr>
            <p:cNvPr id="29" name="object 29"/>
            <p:cNvSpPr txBox="1"/>
            <p:nvPr/>
          </p:nvSpPr>
          <p:spPr>
            <a:xfrm>
              <a:off x="4571238" y="2541524"/>
              <a:ext cx="2919730" cy="321242"/>
            </a:xfrm>
            <a:prstGeom prst="rect">
              <a:avLst/>
            </a:prstGeom>
          </p:spPr>
          <p:txBody>
            <a:bodyPr vert="horz" wrap="square" lIns="0" tIns="13335" rIns="0" bIns="0" rtlCol="0">
              <a:spAutoFit/>
            </a:bodyPr>
            <a:lstStyle/>
            <a:p>
              <a:pPr marL="71755" algn="ctr">
                <a:lnSpc>
                  <a:spcPct val="100000"/>
                </a:lnSpc>
                <a:spcBef>
                  <a:spcPts val="105"/>
                </a:spcBef>
              </a:pPr>
              <a:r>
                <a:rPr lang="en-US" sz="2000" b="1" spc="-10" dirty="0">
                  <a:solidFill>
                    <a:srgbClr val="FFFFFF"/>
                  </a:solidFill>
                  <a:latin typeface="Calibri"/>
                  <a:cs typeface="Calibri"/>
                </a:rPr>
                <a:t>FACTION8</a:t>
              </a:r>
              <a:endParaRPr sz="2000" dirty="0">
                <a:latin typeface="Calibri"/>
                <a:cs typeface="Calibri"/>
              </a:endParaRPr>
            </a:p>
          </p:txBody>
        </p:sp>
        <p:sp>
          <p:nvSpPr>
            <p:cNvPr id="52" name="object 33">
              <a:extLst>
                <a:ext uri="{FF2B5EF4-FFF2-40B4-BE49-F238E27FC236}">
                  <a16:creationId xmlns:a16="http://schemas.microsoft.com/office/drawing/2014/main" id="{F401FDED-EC50-1204-5408-1D4E60F711D1}"/>
                </a:ext>
              </a:extLst>
            </p:cNvPr>
            <p:cNvSpPr txBox="1"/>
            <p:nvPr/>
          </p:nvSpPr>
          <p:spPr>
            <a:xfrm>
              <a:off x="4586160" y="3222446"/>
              <a:ext cx="2344377" cy="1981953"/>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Permanent color delivers the highest level of vibrant color payoff. The boldest reds, brightest coppers, and most punched up violets deliver on one key promise: vibrancy..</a:t>
              </a:r>
            </a:p>
          </p:txBody>
        </p:sp>
      </p:grpSp>
      <p:grpSp>
        <p:nvGrpSpPr>
          <p:cNvPr id="32" name="Group 31">
            <a:extLst>
              <a:ext uri="{FF2B5EF4-FFF2-40B4-BE49-F238E27FC236}">
                <a16:creationId xmlns:a16="http://schemas.microsoft.com/office/drawing/2014/main" id="{E73FB20E-12B8-E7C3-0173-33E9221F48D7}"/>
              </a:ext>
            </a:extLst>
          </p:cNvPr>
          <p:cNvGrpSpPr/>
          <p:nvPr/>
        </p:nvGrpSpPr>
        <p:grpSpPr>
          <a:xfrm>
            <a:off x="6491595" y="2406370"/>
            <a:ext cx="2697479" cy="4121683"/>
            <a:chOff x="8261604" y="2406370"/>
            <a:chExt cx="3680459" cy="4121683"/>
          </a:xfrm>
        </p:grpSpPr>
        <p:pic>
          <p:nvPicPr>
            <p:cNvPr id="34" name="object 14">
              <a:extLst>
                <a:ext uri="{FF2B5EF4-FFF2-40B4-BE49-F238E27FC236}">
                  <a16:creationId xmlns:a16="http://schemas.microsoft.com/office/drawing/2014/main" id="{C0E11340-9388-67A3-F7C8-57153DA91F95}"/>
                </a:ext>
              </a:extLst>
            </p:cNvPr>
            <p:cNvPicPr/>
            <p:nvPr/>
          </p:nvPicPr>
          <p:blipFill>
            <a:blip r:embed="rId5" cstate="print"/>
            <a:stretch>
              <a:fillRect/>
            </a:stretch>
          </p:blipFill>
          <p:spPr>
            <a:xfrm>
              <a:off x="8261604" y="2406370"/>
              <a:ext cx="3680459" cy="659917"/>
            </a:xfrm>
            <a:prstGeom prst="rect">
              <a:avLst/>
            </a:prstGeom>
          </p:spPr>
        </p:pic>
        <p:pic>
          <p:nvPicPr>
            <p:cNvPr id="35" name="object 15">
              <a:extLst>
                <a:ext uri="{FF2B5EF4-FFF2-40B4-BE49-F238E27FC236}">
                  <a16:creationId xmlns:a16="http://schemas.microsoft.com/office/drawing/2014/main" id="{E45A0423-2F67-4AF9-6CA2-109FD256A482}"/>
                </a:ext>
              </a:extLst>
            </p:cNvPr>
            <p:cNvPicPr/>
            <p:nvPr/>
          </p:nvPicPr>
          <p:blipFill>
            <a:blip r:embed="rId6" cstate="print"/>
            <a:stretch>
              <a:fillRect/>
            </a:stretch>
          </p:blipFill>
          <p:spPr>
            <a:xfrm>
              <a:off x="8287511" y="2432304"/>
              <a:ext cx="3578352" cy="557784"/>
            </a:xfrm>
            <a:prstGeom prst="rect">
              <a:avLst/>
            </a:prstGeom>
          </p:spPr>
        </p:pic>
        <p:pic>
          <p:nvPicPr>
            <p:cNvPr id="36" name="object 16">
              <a:extLst>
                <a:ext uri="{FF2B5EF4-FFF2-40B4-BE49-F238E27FC236}">
                  <a16:creationId xmlns:a16="http://schemas.microsoft.com/office/drawing/2014/main" id="{5C5DBF54-1ED0-9F15-4D2E-C0E83AAA76E8}"/>
                </a:ext>
              </a:extLst>
            </p:cNvPr>
            <p:cNvPicPr/>
            <p:nvPr/>
          </p:nvPicPr>
          <p:blipFill>
            <a:blip r:embed="rId7" cstate="print"/>
            <a:stretch>
              <a:fillRect/>
            </a:stretch>
          </p:blipFill>
          <p:spPr>
            <a:xfrm>
              <a:off x="9564623" y="2465832"/>
              <a:ext cx="1007376" cy="635508"/>
            </a:xfrm>
            <a:prstGeom prst="rect">
              <a:avLst/>
            </a:prstGeom>
          </p:spPr>
        </p:pic>
        <p:sp>
          <p:nvSpPr>
            <p:cNvPr id="37" name="object 17">
              <a:extLst>
                <a:ext uri="{FF2B5EF4-FFF2-40B4-BE49-F238E27FC236}">
                  <a16:creationId xmlns:a16="http://schemas.microsoft.com/office/drawing/2014/main" id="{F481F70D-6698-A892-822C-6D3285BD7BCE}"/>
                </a:ext>
              </a:extLst>
            </p:cNvPr>
            <p:cNvSpPr txBox="1"/>
            <p:nvPr/>
          </p:nvSpPr>
          <p:spPr>
            <a:xfrm>
              <a:off x="8507094" y="2534078"/>
              <a:ext cx="2981180" cy="321242"/>
            </a:xfrm>
            <a:prstGeom prst="rect">
              <a:avLst/>
            </a:prstGeom>
          </p:spPr>
          <p:txBody>
            <a:bodyPr vert="horz" wrap="square" lIns="0" tIns="13335" rIns="0" bIns="0" rtlCol="0">
              <a:spAutoFit/>
            </a:bodyPr>
            <a:lstStyle/>
            <a:p>
              <a:pPr marL="12700" algn="ctr">
                <a:lnSpc>
                  <a:spcPct val="100000"/>
                </a:lnSpc>
                <a:spcBef>
                  <a:spcPts val="105"/>
                </a:spcBef>
              </a:pPr>
              <a:r>
                <a:rPr lang="en-US" sz="2000" b="1" spc="-130" dirty="0">
                  <a:solidFill>
                    <a:srgbClr val="FFFFFF"/>
                  </a:solidFill>
                  <a:latin typeface="Calibri"/>
                  <a:cs typeface="Calibri"/>
                </a:rPr>
                <a:t>HIGH SPEED TONERS</a:t>
              </a:r>
              <a:endParaRPr sz="2000" dirty="0">
                <a:latin typeface="Calibri"/>
                <a:cs typeface="Calibri"/>
              </a:endParaRPr>
            </a:p>
          </p:txBody>
        </p:sp>
        <p:sp>
          <p:nvSpPr>
            <p:cNvPr id="38" name="object 26">
              <a:extLst>
                <a:ext uri="{FF2B5EF4-FFF2-40B4-BE49-F238E27FC236}">
                  <a16:creationId xmlns:a16="http://schemas.microsoft.com/office/drawing/2014/main" id="{931467F7-832C-B70E-7AE6-7F90F24D562D}"/>
                </a:ext>
              </a:extLst>
            </p:cNvPr>
            <p:cNvSpPr/>
            <p:nvPr/>
          </p:nvSpPr>
          <p:spPr>
            <a:xfrm>
              <a:off x="8288273" y="3053333"/>
              <a:ext cx="3429000" cy="3474720"/>
            </a:xfrm>
            <a:custGeom>
              <a:avLst/>
              <a:gdLst/>
              <a:ahLst/>
              <a:cxnLst/>
              <a:rect l="l" t="t" r="r" b="b"/>
              <a:pathLst>
                <a:path w="3429000" h="3474720">
                  <a:moveTo>
                    <a:pt x="864743" y="0"/>
                  </a:moveTo>
                  <a:lnTo>
                    <a:pt x="0" y="0"/>
                  </a:lnTo>
                  <a:lnTo>
                    <a:pt x="0" y="1233932"/>
                  </a:lnTo>
                  <a:lnTo>
                    <a:pt x="12069" y="3425341"/>
                  </a:lnTo>
                  <a:lnTo>
                    <a:pt x="12192" y="3474719"/>
                  </a:lnTo>
                  <a:lnTo>
                    <a:pt x="35559" y="3474719"/>
                  </a:lnTo>
                  <a:lnTo>
                    <a:pt x="614299" y="3470846"/>
                  </a:lnTo>
                  <a:lnTo>
                    <a:pt x="1780741" y="3447618"/>
                  </a:lnTo>
                  <a:lnTo>
                    <a:pt x="55625" y="3447618"/>
                  </a:lnTo>
                  <a:lnTo>
                    <a:pt x="35559" y="3425672"/>
                  </a:lnTo>
                  <a:lnTo>
                    <a:pt x="55361" y="3425341"/>
                  </a:lnTo>
                  <a:lnTo>
                    <a:pt x="50037" y="2977781"/>
                  </a:lnTo>
                  <a:lnTo>
                    <a:pt x="55625" y="1502409"/>
                  </a:lnTo>
                  <a:lnTo>
                    <a:pt x="55625" y="160019"/>
                  </a:lnTo>
                  <a:lnTo>
                    <a:pt x="52858" y="59436"/>
                  </a:lnTo>
                  <a:lnTo>
                    <a:pt x="35559" y="59436"/>
                  </a:lnTo>
                  <a:lnTo>
                    <a:pt x="52324" y="40004"/>
                  </a:lnTo>
                  <a:lnTo>
                    <a:pt x="610403" y="40004"/>
                  </a:lnTo>
                  <a:lnTo>
                    <a:pt x="685546" y="37464"/>
                  </a:lnTo>
                  <a:lnTo>
                    <a:pt x="2382587" y="37464"/>
                  </a:lnTo>
                  <a:lnTo>
                    <a:pt x="864743" y="0"/>
                  </a:lnTo>
                  <a:close/>
                </a:path>
                <a:path w="3429000" h="3474720">
                  <a:moveTo>
                    <a:pt x="3372277" y="3438575"/>
                  </a:moveTo>
                  <a:lnTo>
                    <a:pt x="2234819" y="3438575"/>
                  </a:lnTo>
                  <a:lnTo>
                    <a:pt x="3404489" y="3466973"/>
                  </a:lnTo>
                  <a:lnTo>
                    <a:pt x="3421253" y="3468268"/>
                  </a:lnTo>
                  <a:lnTo>
                    <a:pt x="3421253" y="3447618"/>
                  </a:lnTo>
                  <a:lnTo>
                    <a:pt x="3372230" y="3447618"/>
                  </a:lnTo>
                  <a:lnTo>
                    <a:pt x="3372277" y="3438575"/>
                  </a:lnTo>
                  <a:close/>
                </a:path>
                <a:path w="3429000" h="3474720">
                  <a:moveTo>
                    <a:pt x="2697733" y="3406305"/>
                  </a:moveTo>
                  <a:lnTo>
                    <a:pt x="1193037" y="3406305"/>
                  </a:lnTo>
                  <a:lnTo>
                    <a:pt x="55361" y="3425341"/>
                  </a:lnTo>
                  <a:lnTo>
                    <a:pt x="55625" y="3447618"/>
                  </a:lnTo>
                  <a:lnTo>
                    <a:pt x="1780741" y="3447618"/>
                  </a:lnTo>
                  <a:lnTo>
                    <a:pt x="2234819" y="3438575"/>
                  </a:lnTo>
                  <a:lnTo>
                    <a:pt x="3372277" y="3438575"/>
                  </a:lnTo>
                  <a:lnTo>
                    <a:pt x="3372425" y="3410002"/>
                  </a:lnTo>
                  <a:lnTo>
                    <a:pt x="2697733" y="3406305"/>
                  </a:lnTo>
                  <a:close/>
                </a:path>
                <a:path w="3429000" h="3474720">
                  <a:moveTo>
                    <a:pt x="3406775" y="38735"/>
                  </a:moveTo>
                  <a:lnTo>
                    <a:pt x="3405445" y="139646"/>
                  </a:lnTo>
                  <a:lnTo>
                    <a:pt x="3404056" y="241009"/>
                  </a:lnTo>
                  <a:lnTo>
                    <a:pt x="3401896" y="391743"/>
                  </a:lnTo>
                  <a:lnTo>
                    <a:pt x="3399590" y="544818"/>
                  </a:lnTo>
                  <a:lnTo>
                    <a:pt x="3397242" y="693807"/>
                  </a:lnTo>
                  <a:lnTo>
                    <a:pt x="3394767" y="844603"/>
                  </a:lnTo>
                  <a:lnTo>
                    <a:pt x="3392199" y="995214"/>
                  </a:lnTo>
                  <a:lnTo>
                    <a:pt x="3389545" y="1145618"/>
                  </a:lnTo>
                  <a:lnTo>
                    <a:pt x="3386810" y="1295793"/>
                  </a:lnTo>
                  <a:lnTo>
                    <a:pt x="3383048" y="1495635"/>
                  </a:lnTo>
                  <a:lnTo>
                    <a:pt x="3381121" y="1595373"/>
                  </a:lnTo>
                  <a:lnTo>
                    <a:pt x="3381121" y="1729613"/>
                  </a:lnTo>
                  <a:lnTo>
                    <a:pt x="3372425" y="3410002"/>
                  </a:lnTo>
                  <a:lnTo>
                    <a:pt x="3404489" y="3410178"/>
                  </a:lnTo>
                  <a:lnTo>
                    <a:pt x="3372230" y="3447618"/>
                  </a:lnTo>
                  <a:lnTo>
                    <a:pt x="3421253" y="3447618"/>
                  </a:lnTo>
                  <a:lnTo>
                    <a:pt x="3429000" y="2990684"/>
                  </a:lnTo>
                  <a:lnTo>
                    <a:pt x="3415880" y="1357201"/>
                  </a:lnTo>
                  <a:lnTo>
                    <a:pt x="3412427" y="899847"/>
                  </a:lnTo>
                  <a:lnTo>
                    <a:pt x="3409924" y="542847"/>
                  </a:lnTo>
                  <a:lnTo>
                    <a:pt x="3407973" y="240519"/>
                  </a:lnTo>
                  <a:lnTo>
                    <a:pt x="3406775" y="38735"/>
                  </a:lnTo>
                  <a:close/>
                </a:path>
                <a:path w="3429000" h="3474720">
                  <a:moveTo>
                    <a:pt x="2382587" y="37464"/>
                  </a:moveTo>
                  <a:lnTo>
                    <a:pt x="685546" y="37464"/>
                  </a:lnTo>
                  <a:lnTo>
                    <a:pt x="1431290" y="61975"/>
                  </a:lnTo>
                  <a:lnTo>
                    <a:pt x="3390010" y="56768"/>
                  </a:lnTo>
                  <a:lnTo>
                    <a:pt x="2382587" y="37464"/>
                  </a:lnTo>
                  <a:close/>
                </a:path>
                <a:path w="3429000" h="3474720">
                  <a:moveTo>
                    <a:pt x="52842" y="58851"/>
                  </a:moveTo>
                  <a:lnTo>
                    <a:pt x="35559" y="59436"/>
                  </a:lnTo>
                  <a:lnTo>
                    <a:pt x="52858" y="59436"/>
                  </a:lnTo>
                  <a:lnTo>
                    <a:pt x="52842" y="58851"/>
                  </a:lnTo>
                  <a:close/>
                </a:path>
                <a:path w="3429000" h="3474720">
                  <a:moveTo>
                    <a:pt x="610403" y="40004"/>
                  </a:moveTo>
                  <a:lnTo>
                    <a:pt x="52324" y="40004"/>
                  </a:lnTo>
                  <a:lnTo>
                    <a:pt x="52842" y="58851"/>
                  </a:lnTo>
                  <a:lnTo>
                    <a:pt x="610403" y="40004"/>
                  </a:lnTo>
                  <a:close/>
                </a:path>
              </a:pathLst>
            </a:custGeom>
            <a:solidFill>
              <a:srgbClr val="1F1F1F"/>
            </a:solidFill>
          </p:spPr>
          <p:txBody>
            <a:bodyPr wrap="square" lIns="0" tIns="0" rIns="0" bIns="0" rtlCol="0"/>
            <a:lstStyle/>
            <a:p>
              <a:endParaRPr/>
            </a:p>
          </p:txBody>
        </p:sp>
        <p:sp>
          <p:nvSpPr>
            <p:cNvPr id="39" name="object 27">
              <a:extLst>
                <a:ext uri="{FF2B5EF4-FFF2-40B4-BE49-F238E27FC236}">
                  <a16:creationId xmlns:a16="http://schemas.microsoft.com/office/drawing/2014/main" id="{158418E9-1660-D1DB-A246-F3C6EE729C38}"/>
                </a:ext>
              </a:extLst>
            </p:cNvPr>
            <p:cNvSpPr/>
            <p:nvPr/>
          </p:nvSpPr>
          <p:spPr>
            <a:xfrm>
              <a:off x="8288273" y="3053333"/>
              <a:ext cx="3429000" cy="3474720"/>
            </a:xfrm>
            <a:custGeom>
              <a:avLst/>
              <a:gdLst/>
              <a:ahLst/>
              <a:cxnLst/>
              <a:rect l="l" t="t" r="r" b="b"/>
              <a:pathLst>
                <a:path w="3429000" h="3474720">
                  <a:moveTo>
                    <a:pt x="3381121" y="1729613"/>
                  </a:moveTo>
                  <a:lnTo>
                    <a:pt x="3372230" y="3447618"/>
                  </a:lnTo>
                  <a:lnTo>
                    <a:pt x="3404489" y="3410178"/>
                  </a:lnTo>
                  <a:lnTo>
                    <a:pt x="2697733" y="3406305"/>
                  </a:lnTo>
                  <a:lnTo>
                    <a:pt x="1193037" y="3406305"/>
                  </a:lnTo>
                  <a:lnTo>
                    <a:pt x="35559" y="3425672"/>
                  </a:lnTo>
                  <a:lnTo>
                    <a:pt x="55625" y="3447618"/>
                  </a:lnTo>
                  <a:lnTo>
                    <a:pt x="50037" y="2977781"/>
                  </a:lnTo>
                  <a:lnTo>
                    <a:pt x="55625" y="1502409"/>
                  </a:lnTo>
                  <a:lnTo>
                    <a:pt x="55625" y="160019"/>
                  </a:lnTo>
                  <a:lnTo>
                    <a:pt x="52324" y="40004"/>
                  </a:lnTo>
                  <a:lnTo>
                    <a:pt x="35559" y="59436"/>
                  </a:lnTo>
                  <a:lnTo>
                    <a:pt x="685546" y="37464"/>
                  </a:lnTo>
                  <a:lnTo>
                    <a:pt x="1431290" y="61975"/>
                  </a:lnTo>
                  <a:lnTo>
                    <a:pt x="3390010" y="56768"/>
                  </a:lnTo>
                  <a:lnTo>
                    <a:pt x="3340053" y="55988"/>
                  </a:lnTo>
                  <a:lnTo>
                    <a:pt x="3290080" y="55186"/>
                  </a:lnTo>
                  <a:lnTo>
                    <a:pt x="3240090" y="54363"/>
                  </a:lnTo>
                  <a:lnTo>
                    <a:pt x="3190083" y="53519"/>
                  </a:lnTo>
                  <a:lnTo>
                    <a:pt x="3140059" y="52655"/>
                  </a:lnTo>
                  <a:lnTo>
                    <a:pt x="3090017" y="51772"/>
                  </a:lnTo>
                  <a:lnTo>
                    <a:pt x="3039957" y="50869"/>
                  </a:lnTo>
                  <a:lnTo>
                    <a:pt x="2989878" y="49947"/>
                  </a:lnTo>
                  <a:lnTo>
                    <a:pt x="2939780" y="49006"/>
                  </a:lnTo>
                  <a:lnTo>
                    <a:pt x="2889663" y="48048"/>
                  </a:lnTo>
                  <a:lnTo>
                    <a:pt x="2839526" y="47072"/>
                  </a:lnTo>
                  <a:lnTo>
                    <a:pt x="2789370" y="46079"/>
                  </a:lnTo>
                  <a:lnTo>
                    <a:pt x="2739192" y="45070"/>
                  </a:lnTo>
                  <a:lnTo>
                    <a:pt x="2688994" y="44044"/>
                  </a:lnTo>
                  <a:lnTo>
                    <a:pt x="2638775" y="43002"/>
                  </a:lnTo>
                  <a:lnTo>
                    <a:pt x="2588534" y="41945"/>
                  </a:lnTo>
                  <a:lnTo>
                    <a:pt x="2538271" y="40873"/>
                  </a:lnTo>
                  <a:lnTo>
                    <a:pt x="2487986" y="39787"/>
                  </a:lnTo>
                  <a:lnTo>
                    <a:pt x="2437678" y="38686"/>
                  </a:lnTo>
                  <a:lnTo>
                    <a:pt x="2387347" y="37572"/>
                  </a:lnTo>
                  <a:lnTo>
                    <a:pt x="2336992" y="36445"/>
                  </a:lnTo>
                  <a:lnTo>
                    <a:pt x="2286613" y="35305"/>
                  </a:lnTo>
                  <a:lnTo>
                    <a:pt x="2236210" y="34153"/>
                  </a:lnTo>
                  <a:lnTo>
                    <a:pt x="2185783" y="32989"/>
                  </a:lnTo>
                  <a:lnTo>
                    <a:pt x="2135330" y="31813"/>
                  </a:lnTo>
                  <a:lnTo>
                    <a:pt x="2084852" y="30626"/>
                  </a:lnTo>
                  <a:lnTo>
                    <a:pt x="2034348" y="29429"/>
                  </a:lnTo>
                  <a:lnTo>
                    <a:pt x="1983818" y="28222"/>
                  </a:lnTo>
                  <a:lnTo>
                    <a:pt x="1933261" y="27005"/>
                  </a:lnTo>
                  <a:lnTo>
                    <a:pt x="1882677" y="25779"/>
                  </a:lnTo>
                  <a:lnTo>
                    <a:pt x="1832066" y="24545"/>
                  </a:lnTo>
                  <a:lnTo>
                    <a:pt x="1781427" y="23302"/>
                  </a:lnTo>
                  <a:lnTo>
                    <a:pt x="1730760" y="22051"/>
                  </a:lnTo>
                  <a:lnTo>
                    <a:pt x="1680064" y="20792"/>
                  </a:lnTo>
                  <a:lnTo>
                    <a:pt x="1629340" y="19527"/>
                  </a:lnTo>
                  <a:lnTo>
                    <a:pt x="1578586" y="18254"/>
                  </a:lnTo>
                  <a:lnTo>
                    <a:pt x="1527803" y="16976"/>
                  </a:lnTo>
                  <a:lnTo>
                    <a:pt x="1476989" y="15692"/>
                  </a:lnTo>
                  <a:lnTo>
                    <a:pt x="1426145" y="14403"/>
                  </a:lnTo>
                  <a:lnTo>
                    <a:pt x="1375270" y="13109"/>
                  </a:lnTo>
                  <a:lnTo>
                    <a:pt x="1324364" y="11811"/>
                  </a:lnTo>
                  <a:lnTo>
                    <a:pt x="1273427" y="10508"/>
                  </a:lnTo>
                  <a:lnTo>
                    <a:pt x="1222457" y="9202"/>
                  </a:lnTo>
                  <a:lnTo>
                    <a:pt x="1171455" y="7893"/>
                  </a:lnTo>
                  <a:lnTo>
                    <a:pt x="1120421" y="6582"/>
                  </a:lnTo>
                  <a:lnTo>
                    <a:pt x="1069353" y="5268"/>
                  </a:lnTo>
                  <a:lnTo>
                    <a:pt x="1018251" y="3952"/>
                  </a:lnTo>
                  <a:lnTo>
                    <a:pt x="967116" y="2635"/>
                  </a:lnTo>
                  <a:lnTo>
                    <a:pt x="915947" y="1318"/>
                  </a:lnTo>
                  <a:lnTo>
                    <a:pt x="864743" y="0"/>
                  </a:lnTo>
                  <a:lnTo>
                    <a:pt x="35559" y="0"/>
                  </a:lnTo>
                  <a:lnTo>
                    <a:pt x="0" y="0"/>
                  </a:lnTo>
                  <a:lnTo>
                    <a:pt x="0" y="40004"/>
                  </a:lnTo>
                  <a:lnTo>
                    <a:pt x="0" y="1233932"/>
                  </a:lnTo>
                  <a:lnTo>
                    <a:pt x="12192" y="3447618"/>
                  </a:lnTo>
                  <a:lnTo>
                    <a:pt x="12192" y="3474719"/>
                  </a:lnTo>
                  <a:lnTo>
                    <a:pt x="35559" y="3474719"/>
                  </a:lnTo>
                  <a:lnTo>
                    <a:pt x="614299" y="3470846"/>
                  </a:lnTo>
                  <a:lnTo>
                    <a:pt x="2234819" y="3438575"/>
                  </a:lnTo>
                  <a:lnTo>
                    <a:pt x="3404489" y="3466973"/>
                  </a:lnTo>
                  <a:lnTo>
                    <a:pt x="3421253" y="3468268"/>
                  </a:lnTo>
                  <a:lnTo>
                    <a:pt x="3421253" y="3447618"/>
                  </a:lnTo>
                  <a:lnTo>
                    <a:pt x="3429000" y="2990684"/>
                  </a:lnTo>
                  <a:lnTo>
                    <a:pt x="3428598" y="2939479"/>
                  </a:lnTo>
                  <a:lnTo>
                    <a:pt x="3428194" y="2888284"/>
                  </a:lnTo>
                  <a:lnTo>
                    <a:pt x="3427789" y="2837098"/>
                  </a:lnTo>
                  <a:lnTo>
                    <a:pt x="3427382" y="2785922"/>
                  </a:lnTo>
                  <a:lnTo>
                    <a:pt x="3426973" y="2734756"/>
                  </a:lnTo>
                  <a:lnTo>
                    <a:pt x="3426563" y="2683599"/>
                  </a:lnTo>
                  <a:lnTo>
                    <a:pt x="3426152" y="2632452"/>
                  </a:lnTo>
                  <a:lnTo>
                    <a:pt x="3425740" y="2581315"/>
                  </a:lnTo>
                  <a:lnTo>
                    <a:pt x="3425327" y="2530188"/>
                  </a:lnTo>
                  <a:lnTo>
                    <a:pt x="3424913" y="2479072"/>
                  </a:lnTo>
                  <a:lnTo>
                    <a:pt x="3424499" y="2427965"/>
                  </a:lnTo>
                  <a:lnTo>
                    <a:pt x="3424084" y="2376869"/>
                  </a:lnTo>
                  <a:lnTo>
                    <a:pt x="3423668" y="2325783"/>
                  </a:lnTo>
                  <a:lnTo>
                    <a:pt x="3423252" y="2274707"/>
                  </a:lnTo>
                  <a:lnTo>
                    <a:pt x="3422836" y="2223642"/>
                  </a:lnTo>
                  <a:lnTo>
                    <a:pt x="3422421" y="2172587"/>
                  </a:lnTo>
                  <a:lnTo>
                    <a:pt x="3422005" y="2121543"/>
                  </a:lnTo>
                  <a:lnTo>
                    <a:pt x="3421589" y="2070510"/>
                  </a:lnTo>
                  <a:lnTo>
                    <a:pt x="3421174" y="2019487"/>
                  </a:lnTo>
                  <a:lnTo>
                    <a:pt x="3420760" y="1968475"/>
                  </a:lnTo>
                  <a:lnTo>
                    <a:pt x="3420346" y="1917474"/>
                  </a:lnTo>
                  <a:lnTo>
                    <a:pt x="3419933" y="1866484"/>
                  </a:lnTo>
                  <a:lnTo>
                    <a:pt x="3419521" y="1815505"/>
                  </a:lnTo>
                  <a:lnTo>
                    <a:pt x="3419110" y="1764537"/>
                  </a:lnTo>
                  <a:lnTo>
                    <a:pt x="3418701" y="1713580"/>
                  </a:lnTo>
                  <a:lnTo>
                    <a:pt x="3418292" y="1662635"/>
                  </a:lnTo>
                  <a:lnTo>
                    <a:pt x="3417886" y="1611700"/>
                  </a:lnTo>
                  <a:lnTo>
                    <a:pt x="3417481" y="1560777"/>
                  </a:lnTo>
                  <a:lnTo>
                    <a:pt x="3417077" y="1509866"/>
                  </a:lnTo>
                  <a:lnTo>
                    <a:pt x="3416676" y="1458966"/>
                  </a:lnTo>
                  <a:lnTo>
                    <a:pt x="3416277" y="1408078"/>
                  </a:lnTo>
                  <a:lnTo>
                    <a:pt x="3415880" y="1357201"/>
                  </a:lnTo>
                  <a:lnTo>
                    <a:pt x="3415485" y="1306336"/>
                  </a:lnTo>
                  <a:lnTo>
                    <a:pt x="3415093" y="1255483"/>
                  </a:lnTo>
                  <a:lnTo>
                    <a:pt x="3414703" y="1204642"/>
                  </a:lnTo>
                  <a:lnTo>
                    <a:pt x="3414316" y="1153812"/>
                  </a:lnTo>
                  <a:lnTo>
                    <a:pt x="3413932" y="1102995"/>
                  </a:lnTo>
                  <a:lnTo>
                    <a:pt x="3413551" y="1052190"/>
                  </a:lnTo>
                  <a:lnTo>
                    <a:pt x="3413173" y="1001397"/>
                  </a:lnTo>
                  <a:lnTo>
                    <a:pt x="3412798" y="950616"/>
                  </a:lnTo>
                  <a:lnTo>
                    <a:pt x="3412427" y="899847"/>
                  </a:lnTo>
                  <a:lnTo>
                    <a:pt x="3412060" y="849091"/>
                  </a:lnTo>
                  <a:lnTo>
                    <a:pt x="3411696" y="798348"/>
                  </a:lnTo>
                  <a:lnTo>
                    <a:pt x="3411336" y="747616"/>
                  </a:lnTo>
                  <a:lnTo>
                    <a:pt x="3410980" y="696898"/>
                  </a:lnTo>
                  <a:lnTo>
                    <a:pt x="3410628" y="646192"/>
                  </a:lnTo>
                  <a:lnTo>
                    <a:pt x="3410280" y="595499"/>
                  </a:lnTo>
                  <a:lnTo>
                    <a:pt x="3409937" y="544818"/>
                  </a:lnTo>
                  <a:lnTo>
                    <a:pt x="3409598" y="494151"/>
                  </a:lnTo>
                  <a:lnTo>
                    <a:pt x="3409264" y="443496"/>
                  </a:lnTo>
                  <a:lnTo>
                    <a:pt x="3408934" y="392855"/>
                  </a:lnTo>
                  <a:lnTo>
                    <a:pt x="3408610" y="342226"/>
                  </a:lnTo>
                  <a:lnTo>
                    <a:pt x="3408290" y="291611"/>
                  </a:lnTo>
                  <a:lnTo>
                    <a:pt x="3407976" y="241009"/>
                  </a:lnTo>
                  <a:lnTo>
                    <a:pt x="3407667" y="190420"/>
                  </a:lnTo>
                  <a:lnTo>
                    <a:pt x="3407364" y="139845"/>
                  </a:lnTo>
                  <a:lnTo>
                    <a:pt x="3407066" y="89283"/>
                  </a:lnTo>
                  <a:lnTo>
                    <a:pt x="3406775" y="38735"/>
                  </a:lnTo>
                  <a:lnTo>
                    <a:pt x="3406116" y="89194"/>
                  </a:lnTo>
                  <a:lnTo>
                    <a:pt x="3405445" y="139646"/>
                  </a:lnTo>
                  <a:lnTo>
                    <a:pt x="3404761" y="190087"/>
                  </a:lnTo>
                  <a:lnTo>
                    <a:pt x="3404063" y="240519"/>
                  </a:lnTo>
                  <a:lnTo>
                    <a:pt x="3403353" y="290939"/>
                  </a:lnTo>
                  <a:lnTo>
                    <a:pt x="3402631" y="341348"/>
                  </a:lnTo>
                  <a:lnTo>
                    <a:pt x="3401896" y="391743"/>
                  </a:lnTo>
                  <a:lnTo>
                    <a:pt x="3401150" y="442126"/>
                  </a:lnTo>
                  <a:lnTo>
                    <a:pt x="3400391" y="492494"/>
                  </a:lnTo>
                  <a:lnTo>
                    <a:pt x="3399621" y="542847"/>
                  </a:lnTo>
                  <a:lnTo>
                    <a:pt x="3398839" y="593184"/>
                  </a:lnTo>
                  <a:lnTo>
                    <a:pt x="3398046" y="643504"/>
                  </a:lnTo>
                  <a:lnTo>
                    <a:pt x="3397242" y="693807"/>
                  </a:lnTo>
                  <a:lnTo>
                    <a:pt x="3396428" y="744092"/>
                  </a:lnTo>
                  <a:lnTo>
                    <a:pt x="3395602" y="794357"/>
                  </a:lnTo>
                  <a:lnTo>
                    <a:pt x="3394767" y="844603"/>
                  </a:lnTo>
                  <a:lnTo>
                    <a:pt x="3393921" y="894829"/>
                  </a:lnTo>
                  <a:lnTo>
                    <a:pt x="3393065" y="945032"/>
                  </a:lnTo>
                  <a:lnTo>
                    <a:pt x="3392199" y="995214"/>
                  </a:lnTo>
                  <a:lnTo>
                    <a:pt x="3391324" y="1045373"/>
                  </a:lnTo>
                  <a:lnTo>
                    <a:pt x="3390439" y="1095508"/>
                  </a:lnTo>
                  <a:lnTo>
                    <a:pt x="3389545" y="1145618"/>
                  </a:lnTo>
                  <a:lnTo>
                    <a:pt x="3388642" y="1195703"/>
                  </a:lnTo>
                  <a:lnTo>
                    <a:pt x="3387731" y="1245762"/>
                  </a:lnTo>
                  <a:lnTo>
                    <a:pt x="3386810" y="1295793"/>
                  </a:lnTo>
                  <a:lnTo>
                    <a:pt x="3385882" y="1345797"/>
                  </a:lnTo>
                  <a:lnTo>
                    <a:pt x="3384945" y="1395773"/>
                  </a:lnTo>
                  <a:lnTo>
                    <a:pt x="3384000" y="1445719"/>
                  </a:lnTo>
                  <a:lnTo>
                    <a:pt x="3383048" y="1495635"/>
                  </a:lnTo>
                  <a:lnTo>
                    <a:pt x="3382088" y="1545520"/>
                  </a:lnTo>
                  <a:lnTo>
                    <a:pt x="3381121" y="1595373"/>
                  </a:lnTo>
                </a:path>
              </a:pathLst>
            </a:custGeom>
            <a:ln w="3175">
              <a:solidFill>
                <a:srgbClr val="000000"/>
              </a:solidFill>
            </a:ln>
          </p:spPr>
          <p:txBody>
            <a:bodyPr wrap="square" lIns="0" tIns="0" rIns="0" bIns="0" rtlCol="0"/>
            <a:lstStyle/>
            <a:p>
              <a:endParaRPr/>
            </a:p>
          </p:txBody>
        </p:sp>
        <p:sp>
          <p:nvSpPr>
            <p:cNvPr id="40" name="object 33">
              <a:extLst>
                <a:ext uri="{FF2B5EF4-FFF2-40B4-BE49-F238E27FC236}">
                  <a16:creationId xmlns:a16="http://schemas.microsoft.com/office/drawing/2014/main" id="{8A7A24A7-877E-7703-7A2E-4DC905218421}"/>
                </a:ext>
              </a:extLst>
            </p:cNvPr>
            <p:cNvSpPr txBox="1"/>
            <p:nvPr/>
          </p:nvSpPr>
          <p:spPr>
            <a:xfrm>
              <a:off x="8507094" y="3222447"/>
              <a:ext cx="2164099" cy="1489510"/>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Superior pigments create beautiful tones in 5 mins or less, and reach deeper depths of tone for up to 20 mins.</a:t>
              </a:r>
              <a:endParaRPr sz="1600" dirty="0">
                <a:latin typeface="Arial Narrow"/>
                <a:cs typeface="Arial Narrow"/>
              </a:endParaRPr>
            </a:p>
          </p:txBody>
        </p:sp>
      </p:grpSp>
      <p:pic>
        <p:nvPicPr>
          <p:cNvPr id="50" name="object 13">
            <a:extLst>
              <a:ext uri="{FF2B5EF4-FFF2-40B4-BE49-F238E27FC236}">
                <a16:creationId xmlns:a16="http://schemas.microsoft.com/office/drawing/2014/main" id="{3D010E8B-B833-5967-9312-752425570467}"/>
              </a:ext>
            </a:extLst>
          </p:cNvPr>
          <p:cNvPicPr/>
          <p:nvPr/>
        </p:nvPicPr>
        <p:blipFill>
          <a:blip r:embed="rId11" cstate="print"/>
          <a:stretch>
            <a:fillRect/>
          </a:stretch>
        </p:blipFill>
        <p:spPr>
          <a:xfrm>
            <a:off x="5497470" y="3753501"/>
            <a:ext cx="831260" cy="2811948"/>
          </a:xfrm>
          <a:prstGeom prst="rect">
            <a:avLst/>
          </a:prstGeom>
        </p:spPr>
      </p:pic>
      <p:pic>
        <p:nvPicPr>
          <p:cNvPr id="43" name="object 41">
            <a:extLst>
              <a:ext uri="{FF2B5EF4-FFF2-40B4-BE49-F238E27FC236}">
                <a16:creationId xmlns:a16="http://schemas.microsoft.com/office/drawing/2014/main" id="{6C0E534A-056B-BFFB-2378-2614E28A69A6}"/>
              </a:ext>
            </a:extLst>
          </p:cNvPr>
          <p:cNvPicPr/>
          <p:nvPr/>
        </p:nvPicPr>
        <p:blipFill>
          <a:blip r:embed="rId12" cstate="print"/>
          <a:stretch>
            <a:fillRect/>
          </a:stretch>
        </p:blipFill>
        <p:spPr>
          <a:xfrm rot="21217580">
            <a:off x="8169481" y="3841281"/>
            <a:ext cx="1093231" cy="2799716"/>
          </a:xfrm>
          <a:prstGeom prst="rect">
            <a:avLst/>
          </a:prstGeom>
        </p:spPr>
      </p:pic>
      <p:pic>
        <p:nvPicPr>
          <p:cNvPr id="45" name="object 11">
            <a:extLst>
              <a:ext uri="{FF2B5EF4-FFF2-40B4-BE49-F238E27FC236}">
                <a16:creationId xmlns:a16="http://schemas.microsoft.com/office/drawing/2014/main" id="{F3EA8B0E-C121-A8D4-02C7-ECD636791DF9}"/>
              </a:ext>
            </a:extLst>
          </p:cNvPr>
          <p:cNvPicPr/>
          <p:nvPr/>
        </p:nvPicPr>
        <p:blipFill>
          <a:blip r:embed="rId13" cstate="print"/>
          <a:stretch>
            <a:fillRect/>
          </a:stretch>
        </p:blipFill>
        <p:spPr>
          <a:xfrm>
            <a:off x="67056" y="1074419"/>
            <a:ext cx="2770632" cy="2353944"/>
          </a:xfrm>
          <a:prstGeom prst="rect">
            <a:avLst/>
          </a:prstGeom>
        </p:spPr>
      </p:pic>
      <p:grpSp>
        <p:nvGrpSpPr>
          <p:cNvPr id="19" name="Group 18">
            <a:extLst>
              <a:ext uri="{FF2B5EF4-FFF2-40B4-BE49-F238E27FC236}">
                <a16:creationId xmlns:a16="http://schemas.microsoft.com/office/drawing/2014/main" id="{19491B03-264C-6915-03B2-EB771107F905}"/>
              </a:ext>
            </a:extLst>
          </p:cNvPr>
          <p:cNvGrpSpPr/>
          <p:nvPr/>
        </p:nvGrpSpPr>
        <p:grpSpPr>
          <a:xfrm>
            <a:off x="516635" y="2406357"/>
            <a:ext cx="3112517" cy="4121823"/>
            <a:chOff x="516635" y="2406357"/>
            <a:chExt cx="3326640" cy="4121823"/>
          </a:xfrm>
        </p:grpSpPr>
        <p:pic>
          <p:nvPicPr>
            <p:cNvPr id="11" name="object 11"/>
            <p:cNvPicPr/>
            <p:nvPr/>
          </p:nvPicPr>
          <p:blipFill>
            <a:blip r:embed="rId14" cstate="print"/>
            <a:stretch>
              <a:fillRect/>
            </a:stretch>
          </p:blipFill>
          <p:spPr>
            <a:xfrm>
              <a:off x="516635" y="2406357"/>
              <a:ext cx="3326640" cy="640118"/>
            </a:xfrm>
            <a:prstGeom prst="rect">
              <a:avLst/>
            </a:prstGeom>
          </p:spPr>
        </p:pic>
        <p:grpSp>
          <p:nvGrpSpPr>
            <p:cNvPr id="18" name="Group 17">
              <a:extLst>
                <a:ext uri="{FF2B5EF4-FFF2-40B4-BE49-F238E27FC236}">
                  <a16:creationId xmlns:a16="http://schemas.microsoft.com/office/drawing/2014/main" id="{FA075B50-4D28-C979-1F91-7FE38F15E87F}"/>
                </a:ext>
              </a:extLst>
            </p:cNvPr>
            <p:cNvGrpSpPr/>
            <p:nvPr/>
          </p:nvGrpSpPr>
          <p:grpSpPr>
            <a:xfrm>
              <a:off x="542544" y="2432304"/>
              <a:ext cx="3218751" cy="4095876"/>
              <a:chOff x="542544" y="2432304"/>
              <a:chExt cx="3840479" cy="4095876"/>
            </a:xfrm>
          </p:grpSpPr>
          <p:pic>
            <p:nvPicPr>
              <p:cNvPr id="12" name="object 12"/>
              <p:cNvPicPr/>
              <p:nvPr/>
            </p:nvPicPr>
            <p:blipFill>
              <a:blip r:embed="rId6" cstate="print"/>
              <a:stretch>
                <a:fillRect/>
              </a:stretch>
            </p:blipFill>
            <p:spPr>
              <a:xfrm>
                <a:off x="542544" y="2432304"/>
                <a:ext cx="3840479" cy="537972"/>
              </a:xfrm>
              <a:prstGeom prst="rect">
                <a:avLst/>
              </a:prstGeom>
            </p:spPr>
          </p:pic>
          <p:grpSp>
            <p:nvGrpSpPr>
              <p:cNvPr id="8" name="Group 7">
                <a:extLst>
                  <a:ext uri="{FF2B5EF4-FFF2-40B4-BE49-F238E27FC236}">
                    <a16:creationId xmlns:a16="http://schemas.microsoft.com/office/drawing/2014/main" id="{0371579C-E4EA-4CD7-D30C-39CC2B647A42}"/>
                  </a:ext>
                </a:extLst>
              </p:cNvPr>
              <p:cNvGrpSpPr/>
              <p:nvPr/>
            </p:nvGrpSpPr>
            <p:grpSpPr>
              <a:xfrm>
                <a:off x="550926" y="2479548"/>
                <a:ext cx="3657600" cy="4048632"/>
                <a:chOff x="550926" y="2479548"/>
                <a:chExt cx="3657600" cy="4048632"/>
              </a:xfrm>
            </p:grpSpPr>
            <p:sp>
              <p:nvSpPr>
                <p:cNvPr id="9" name="object 9"/>
                <p:cNvSpPr/>
                <p:nvPr/>
              </p:nvSpPr>
              <p:spPr>
                <a:xfrm>
                  <a:off x="550926" y="2989326"/>
                  <a:ext cx="3657600" cy="3538854"/>
                </a:xfrm>
                <a:custGeom>
                  <a:avLst/>
                  <a:gdLst/>
                  <a:ahLst/>
                  <a:cxnLst/>
                  <a:rect l="l" t="t" r="r" b="b"/>
                  <a:pathLst>
                    <a:path w="3657600" h="3538854">
                      <a:moveTo>
                        <a:pt x="922401" y="0"/>
                      </a:moveTo>
                      <a:lnTo>
                        <a:pt x="0" y="0"/>
                      </a:lnTo>
                      <a:lnTo>
                        <a:pt x="0" y="1256665"/>
                      </a:lnTo>
                      <a:lnTo>
                        <a:pt x="13002" y="3501923"/>
                      </a:lnTo>
                      <a:lnTo>
                        <a:pt x="13055" y="3538728"/>
                      </a:lnTo>
                      <a:lnTo>
                        <a:pt x="37985" y="3538728"/>
                      </a:lnTo>
                      <a:lnTo>
                        <a:pt x="655307" y="3534778"/>
                      </a:lnTo>
                      <a:lnTo>
                        <a:pt x="1900055" y="3511118"/>
                      </a:lnTo>
                      <a:lnTo>
                        <a:pt x="59359" y="3511118"/>
                      </a:lnTo>
                      <a:lnTo>
                        <a:pt x="37985" y="3488778"/>
                      </a:lnTo>
                      <a:lnTo>
                        <a:pt x="59078" y="3488441"/>
                      </a:lnTo>
                      <a:lnTo>
                        <a:pt x="53416" y="3032633"/>
                      </a:lnTo>
                      <a:lnTo>
                        <a:pt x="59359" y="1530096"/>
                      </a:lnTo>
                      <a:lnTo>
                        <a:pt x="59359" y="162940"/>
                      </a:lnTo>
                      <a:lnTo>
                        <a:pt x="56366" y="60451"/>
                      </a:lnTo>
                      <a:lnTo>
                        <a:pt x="37985" y="60451"/>
                      </a:lnTo>
                      <a:lnTo>
                        <a:pt x="55791" y="40766"/>
                      </a:lnTo>
                      <a:lnTo>
                        <a:pt x="648545" y="40766"/>
                      </a:lnTo>
                      <a:lnTo>
                        <a:pt x="731265" y="38100"/>
                      </a:lnTo>
                      <a:lnTo>
                        <a:pt x="2540595" y="38100"/>
                      </a:lnTo>
                      <a:lnTo>
                        <a:pt x="922401" y="0"/>
                      </a:lnTo>
                      <a:close/>
                    </a:path>
                    <a:path w="3657600" h="3538854">
                      <a:moveTo>
                        <a:pt x="3597071" y="3501923"/>
                      </a:moveTo>
                      <a:lnTo>
                        <a:pt x="2383790" y="3501923"/>
                      </a:lnTo>
                      <a:lnTo>
                        <a:pt x="3631438" y="3530841"/>
                      </a:lnTo>
                      <a:lnTo>
                        <a:pt x="3649345" y="3532149"/>
                      </a:lnTo>
                      <a:lnTo>
                        <a:pt x="3649345" y="3511118"/>
                      </a:lnTo>
                      <a:lnTo>
                        <a:pt x="3597021" y="3511118"/>
                      </a:lnTo>
                      <a:lnTo>
                        <a:pt x="3597071" y="3501923"/>
                      </a:lnTo>
                      <a:close/>
                    </a:path>
                    <a:path w="3657600" h="3538854">
                      <a:moveTo>
                        <a:pt x="2877693" y="3469055"/>
                      </a:moveTo>
                      <a:lnTo>
                        <a:pt x="1272667" y="3469055"/>
                      </a:lnTo>
                      <a:lnTo>
                        <a:pt x="59078" y="3488441"/>
                      </a:lnTo>
                      <a:lnTo>
                        <a:pt x="59359" y="3511118"/>
                      </a:lnTo>
                      <a:lnTo>
                        <a:pt x="1900055" y="3511118"/>
                      </a:lnTo>
                      <a:lnTo>
                        <a:pt x="2383790" y="3501923"/>
                      </a:lnTo>
                      <a:lnTo>
                        <a:pt x="3597071" y="3501923"/>
                      </a:lnTo>
                      <a:lnTo>
                        <a:pt x="3597229" y="3472826"/>
                      </a:lnTo>
                      <a:lnTo>
                        <a:pt x="2877693" y="3469055"/>
                      </a:lnTo>
                      <a:close/>
                    </a:path>
                    <a:path w="3657600" h="3538854">
                      <a:moveTo>
                        <a:pt x="3633851" y="39497"/>
                      </a:moveTo>
                      <a:lnTo>
                        <a:pt x="3632444" y="142253"/>
                      </a:lnTo>
                      <a:lnTo>
                        <a:pt x="3630980" y="244973"/>
                      </a:lnTo>
                      <a:lnTo>
                        <a:pt x="3629459" y="347652"/>
                      </a:lnTo>
                      <a:lnTo>
                        <a:pt x="3627884" y="450281"/>
                      </a:lnTo>
                      <a:lnTo>
                        <a:pt x="3626257" y="552853"/>
                      </a:lnTo>
                      <a:lnTo>
                        <a:pt x="3623724" y="706591"/>
                      </a:lnTo>
                      <a:lnTo>
                        <a:pt x="3621085" y="860163"/>
                      </a:lnTo>
                      <a:lnTo>
                        <a:pt x="3618347" y="1013545"/>
                      </a:lnTo>
                      <a:lnTo>
                        <a:pt x="3615517" y="1166715"/>
                      </a:lnTo>
                      <a:lnTo>
                        <a:pt x="3612602" y="1319648"/>
                      </a:lnTo>
                      <a:lnTo>
                        <a:pt x="3609609" y="1472321"/>
                      </a:lnTo>
                      <a:lnTo>
                        <a:pt x="3606546" y="1624711"/>
                      </a:lnTo>
                      <a:lnTo>
                        <a:pt x="3606546" y="1761490"/>
                      </a:lnTo>
                      <a:lnTo>
                        <a:pt x="3597229" y="3472826"/>
                      </a:lnTo>
                      <a:lnTo>
                        <a:pt x="3631438" y="3473005"/>
                      </a:lnTo>
                      <a:lnTo>
                        <a:pt x="3597021" y="3511118"/>
                      </a:lnTo>
                      <a:lnTo>
                        <a:pt x="3649345" y="3511118"/>
                      </a:lnTo>
                      <a:lnTo>
                        <a:pt x="3657600" y="3045777"/>
                      </a:lnTo>
                      <a:lnTo>
                        <a:pt x="3643400" y="1359396"/>
                      </a:lnTo>
                      <a:lnTo>
                        <a:pt x="3639780" y="901545"/>
                      </a:lnTo>
                      <a:lnTo>
                        <a:pt x="3637529" y="596863"/>
                      </a:lnTo>
                      <a:lnTo>
                        <a:pt x="3635442" y="292645"/>
                      </a:lnTo>
                      <a:lnTo>
                        <a:pt x="3633851" y="39497"/>
                      </a:lnTo>
                      <a:close/>
                    </a:path>
                    <a:path w="3657600" h="3538854">
                      <a:moveTo>
                        <a:pt x="2540595" y="38100"/>
                      </a:moveTo>
                      <a:lnTo>
                        <a:pt x="731265" y="38100"/>
                      </a:lnTo>
                      <a:lnTo>
                        <a:pt x="1526667" y="63119"/>
                      </a:lnTo>
                      <a:lnTo>
                        <a:pt x="3616071" y="57785"/>
                      </a:lnTo>
                      <a:lnTo>
                        <a:pt x="2540595" y="38100"/>
                      </a:lnTo>
                      <a:close/>
                    </a:path>
                    <a:path w="3657600" h="3538854">
                      <a:moveTo>
                        <a:pt x="56348" y="59859"/>
                      </a:moveTo>
                      <a:lnTo>
                        <a:pt x="37985" y="60451"/>
                      </a:lnTo>
                      <a:lnTo>
                        <a:pt x="56366" y="60451"/>
                      </a:lnTo>
                      <a:lnTo>
                        <a:pt x="56348" y="59859"/>
                      </a:lnTo>
                      <a:close/>
                    </a:path>
                    <a:path w="3657600" h="3538854">
                      <a:moveTo>
                        <a:pt x="648545" y="40766"/>
                      </a:moveTo>
                      <a:lnTo>
                        <a:pt x="55791" y="40766"/>
                      </a:lnTo>
                      <a:lnTo>
                        <a:pt x="56348" y="59859"/>
                      </a:lnTo>
                      <a:lnTo>
                        <a:pt x="648545" y="40766"/>
                      </a:lnTo>
                      <a:close/>
                    </a:path>
                  </a:pathLst>
                </a:custGeom>
                <a:solidFill>
                  <a:srgbClr val="1F1F1F"/>
                </a:solidFill>
              </p:spPr>
              <p:txBody>
                <a:bodyPr wrap="square" lIns="0" tIns="0" rIns="0" bIns="0" rtlCol="0"/>
                <a:lstStyle/>
                <a:p>
                  <a:endParaRPr/>
                </a:p>
              </p:txBody>
            </p:sp>
            <p:sp>
              <p:nvSpPr>
                <p:cNvPr id="10" name="object 10"/>
                <p:cNvSpPr/>
                <p:nvPr/>
              </p:nvSpPr>
              <p:spPr>
                <a:xfrm>
                  <a:off x="550926" y="2989326"/>
                  <a:ext cx="3657600" cy="3538854"/>
                </a:xfrm>
                <a:custGeom>
                  <a:avLst/>
                  <a:gdLst/>
                  <a:ahLst/>
                  <a:cxnLst/>
                  <a:rect l="l" t="t" r="r" b="b"/>
                  <a:pathLst>
                    <a:path w="3657600" h="3538854">
                      <a:moveTo>
                        <a:pt x="3606546" y="1761490"/>
                      </a:moveTo>
                      <a:lnTo>
                        <a:pt x="3597021" y="3511118"/>
                      </a:lnTo>
                      <a:lnTo>
                        <a:pt x="3631438" y="3473005"/>
                      </a:lnTo>
                      <a:lnTo>
                        <a:pt x="2877693" y="3469055"/>
                      </a:lnTo>
                      <a:lnTo>
                        <a:pt x="1272667" y="3469055"/>
                      </a:lnTo>
                      <a:lnTo>
                        <a:pt x="37985" y="3488778"/>
                      </a:lnTo>
                      <a:lnTo>
                        <a:pt x="59359" y="3511118"/>
                      </a:lnTo>
                      <a:lnTo>
                        <a:pt x="53416" y="3032633"/>
                      </a:lnTo>
                      <a:lnTo>
                        <a:pt x="59359" y="1530096"/>
                      </a:lnTo>
                      <a:lnTo>
                        <a:pt x="59359" y="162940"/>
                      </a:lnTo>
                      <a:lnTo>
                        <a:pt x="55791" y="40766"/>
                      </a:lnTo>
                      <a:lnTo>
                        <a:pt x="37985" y="60451"/>
                      </a:lnTo>
                      <a:lnTo>
                        <a:pt x="731265" y="38100"/>
                      </a:lnTo>
                      <a:lnTo>
                        <a:pt x="1526667" y="63119"/>
                      </a:lnTo>
                      <a:lnTo>
                        <a:pt x="3616071" y="57785"/>
                      </a:lnTo>
                      <a:lnTo>
                        <a:pt x="3565800" y="57034"/>
                      </a:lnTo>
                      <a:lnTo>
                        <a:pt x="3515513" y="56265"/>
                      </a:lnTo>
                      <a:lnTo>
                        <a:pt x="3465211" y="55476"/>
                      </a:lnTo>
                      <a:lnTo>
                        <a:pt x="3414892" y="54668"/>
                      </a:lnTo>
                      <a:lnTo>
                        <a:pt x="3364557" y="53843"/>
                      </a:lnTo>
                      <a:lnTo>
                        <a:pt x="3314205" y="52999"/>
                      </a:lnTo>
                      <a:lnTo>
                        <a:pt x="3263836" y="52138"/>
                      </a:lnTo>
                      <a:lnTo>
                        <a:pt x="3213450" y="51259"/>
                      </a:lnTo>
                      <a:lnTo>
                        <a:pt x="3163045" y="50364"/>
                      </a:lnTo>
                      <a:lnTo>
                        <a:pt x="3112622" y="49452"/>
                      </a:lnTo>
                      <a:lnTo>
                        <a:pt x="3062181" y="48525"/>
                      </a:lnTo>
                      <a:lnTo>
                        <a:pt x="3011721" y="47581"/>
                      </a:lnTo>
                      <a:lnTo>
                        <a:pt x="2961241" y="46622"/>
                      </a:lnTo>
                      <a:lnTo>
                        <a:pt x="2910742" y="45649"/>
                      </a:lnTo>
                      <a:lnTo>
                        <a:pt x="2860223" y="44660"/>
                      </a:lnTo>
                      <a:lnTo>
                        <a:pt x="2809683" y="43658"/>
                      </a:lnTo>
                      <a:lnTo>
                        <a:pt x="2759124" y="42642"/>
                      </a:lnTo>
                      <a:lnTo>
                        <a:pt x="2708543" y="41612"/>
                      </a:lnTo>
                      <a:lnTo>
                        <a:pt x="2657941" y="40569"/>
                      </a:lnTo>
                      <a:lnTo>
                        <a:pt x="2607317" y="39513"/>
                      </a:lnTo>
                      <a:lnTo>
                        <a:pt x="2556671" y="38446"/>
                      </a:lnTo>
                      <a:lnTo>
                        <a:pt x="2506003" y="37366"/>
                      </a:lnTo>
                      <a:lnTo>
                        <a:pt x="2455313" y="36274"/>
                      </a:lnTo>
                      <a:lnTo>
                        <a:pt x="2404599" y="35172"/>
                      </a:lnTo>
                      <a:lnTo>
                        <a:pt x="2353862" y="34058"/>
                      </a:lnTo>
                      <a:lnTo>
                        <a:pt x="2303102" y="32934"/>
                      </a:lnTo>
                      <a:lnTo>
                        <a:pt x="2252318" y="31800"/>
                      </a:lnTo>
                      <a:lnTo>
                        <a:pt x="2201509" y="30657"/>
                      </a:lnTo>
                      <a:lnTo>
                        <a:pt x="2150675" y="29504"/>
                      </a:lnTo>
                      <a:lnTo>
                        <a:pt x="2099817" y="28342"/>
                      </a:lnTo>
                      <a:lnTo>
                        <a:pt x="2048933" y="27171"/>
                      </a:lnTo>
                      <a:lnTo>
                        <a:pt x="1998024" y="25992"/>
                      </a:lnTo>
                      <a:lnTo>
                        <a:pt x="1947089" y="24805"/>
                      </a:lnTo>
                      <a:lnTo>
                        <a:pt x="1896127" y="23611"/>
                      </a:lnTo>
                      <a:lnTo>
                        <a:pt x="1845138" y="22410"/>
                      </a:lnTo>
                      <a:lnTo>
                        <a:pt x="1794123" y="21202"/>
                      </a:lnTo>
                      <a:lnTo>
                        <a:pt x="1743080" y="19988"/>
                      </a:lnTo>
                      <a:lnTo>
                        <a:pt x="1692010" y="18767"/>
                      </a:lnTo>
                      <a:lnTo>
                        <a:pt x="1640911" y="17542"/>
                      </a:lnTo>
                      <a:lnTo>
                        <a:pt x="1589784" y="16310"/>
                      </a:lnTo>
                      <a:lnTo>
                        <a:pt x="1538629" y="15074"/>
                      </a:lnTo>
                      <a:lnTo>
                        <a:pt x="1487444" y="13834"/>
                      </a:lnTo>
                      <a:lnTo>
                        <a:pt x="1436230" y="12589"/>
                      </a:lnTo>
                      <a:lnTo>
                        <a:pt x="1384987" y="11341"/>
                      </a:lnTo>
                      <a:lnTo>
                        <a:pt x="1333713" y="10089"/>
                      </a:lnTo>
                      <a:lnTo>
                        <a:pt x="1282409" y="8835"/>
                      </a:lnTo>
                      <a:lnTo>
                        <a:pt x="1231074" y="7577"/>
                      </a:lnTo>
                      <a:lnTo>
                        <a:pt x="1179708" y="6318"/>
                      </a:lnTo>
                      <a:lnTo>
                        <a:pt x="1128311" y="5056"/>
                      </a:lnTo>
                      <a:lnTo>
                        <a:pt x="1076882" y="3793"/>
                      </a:lnTo>
                      <a:lnTo>
                        <a:pt x="1025420" y="2529"/>
                      </a:lnTo>
                      <a:lnTo>
                        <a:pt x="973927" y="1265"/>
                      </a:lnTo>
                      <a:lnTo>
                        <a:pt x="922401" y="0"/>
                      </a:lnTo>
                      <a:lnTo>
                        <a:pt x="37985" y="0"/>
                      </a:lnTo>
                      <a:lnTo>
                        <a:pt x="0" y="0"/>
                      </a:lnTo>
                      <a:lnTo>
                        <a:pt x="0" y="40766"/>
                      </a:lnTo>
                      <a:lnTo>
                        <a:pt x="0" y="1256665"/>
                      </a:lnTo>
                      <a:lnTo>
                        <a:pt x="13055" y="3511118"/>
                      </a:lnTo>
                      <a:lnTo>
                        <a:pt x="13055" y="3538728"/>
                      </a:lnTo>
                      <a:lnTo>
                        <a:pt x="37985" y="3538728"/>
                      </a:lnTo>
                      <a:lnTo>
                        <a:pt x="655307" y="3534778"/>
                      </a:lnTo>
                      <a:lnTo>
                        <a:pt x="2383790" y="3501923"/>
                      </a:lnTo>
                      <a:lnTo>
                        <a:pt x="3631438" y="3530841"/>
                      </a:lnTo>
                      <a:lnTo>
                        <a:pt x="3649345" y="3532149"/>
                      </a:lnTo>
                      <a:lnTo>
                        <a:pt x="3649345" y="3511118"/>
                      </a:lnTo>
                      <a:lnTo>
                        <a:pt x="3657600" y="3045777"/>
                      </a:lnTo>
                      <a:lnTo>
                        <a:pt x="3657179" y="2994518"/>
                      </a:lnTo>
                      <a:lnTo>
                        <a:pt x="3656756" y="2943267"/>
                      </a:lnTo>
                      <a:lnTo>
                        <a:pt x="3656331" y="2892026"/>
                      </a:lnTo>
                      <a:lnTo>
                        <a:pt x="3655905" y="2840793"/>
                      </a:lnTo>
                      <a:lnTo>
                        <a:pt x="3655476" y="2789570"/>
                      </a:lnTo>
                      <a:lnTo>
                        <a:pt x="3655047" y="2738356"/>
                      </a:lnTo>
                      <a:lnTo>
                        <a:pt x="3654616" y="2687152"/>
                      </a:lnTo>
                      <a:lnTo>
                        <a:pt x="3654184" y="2635957"/>
                      </a:lnTo>
                      <a:lnTo>
                        <a:pt x="3653750" y="2584771"/>
                      </a:lnTo>
                      <a:lnTo>
                        <a:pt x="3653316" y="2533595"/>
                      </a:lnTo>
                      <a:lnTo>
                        <a:pt x="3652881" y="2482429"/>
                      </a:lnTo>
                      <a:lnTo>
                        <a:pt x="3652446" y="2431273"/>
                      </a:lnTo>
                      <a:lnTo>
                        <a:pt x="3652009" y="2380126"/>
                      </a:lnTo>
                      <a:lnTo>
                        <a:pt x="3651573" y="2328990"/>
                      </a:lnTo>
                      <a:lnTo>
                        <a:pt x="3651136" y="2277863"/>
                      </a:lnTo>
                      <a:lnTo>
                        <a:pt x="3650700" y="2226747"/>
                      </a:lnTo>
                      <a:lnTo>
                        <a:pt x="3650263" y="2175641"/>
                      </a:lnTo>
                      <a:lnTo>
                        <a:pt x="3649826" y="2124545"/>
                      </a:lnTo>
                      <a:lnTo>
                        <a:pt x="3649390" y="2073459"/>
                      </a:lnTo>
                      <a:lnTo>
                        <a:pt x="3648955" y="2022384"/>
                      </a:lnTo>
                      <a:lnTo>
                        <a:pt x="3648520" y="1971319"/>
                      </a:lnTo>
                      <a:lnTo>
                        <a:pt x="3648086" y="1920265"/>
                      </a:lnTo>
                      <a:lnTo>
                        <a:pt x="3647652" y="1869222"/>
                      </a:lnTo>
                      <a:lnTo>
                        <a:pt x="3647220" y="1818190"/>
                      </a:lnTo>
                      <a:lnTo>
                        <a:pt x="3646789" y="1767168"/>
                      </a:lnTo>
                      <a:lnTo>
                        <a:pt x="3646359" y="1716157"/>
                      </a:lnTo>
                      <a:lnTo>
                        <a:pt x="3645931" y="1665158"/>
                      </a:lnTo>
                      <a:lnTo>
                        <a:pt x="3645504" y="1614169"/>
                      </a:lnTo>
                      <a:lnTo>
                        <a:pt x="3645079" y="1563192"/>
                      </a:lnTo>
                      <a:lnTo>
                        <a:pt x="3644657" y="1512226"/>
                      </a:lnTo>
                      <a:lnTo>
                        <a:pt x="3644236" y="1461271"/>
                      </a:lnTo>
                      <a:lnTo>
                        <a:pt x="3643817" y="1410328"/>
                      </a:lnTo>
                      <a:lnTo>
                        <a:pt x="3643400" y="1359396"/>
                      </a:lnTo>
                      <a:lnTo>
                        <a:pt x="3642986" y="1308476"/>
                      </a:lnTo>
                      <a:lnTo>
                        <a:pt x="3642575" y="1257568"/>
                      </a:lnTo>
                      <a:lnTo>
                        <a:pt x="3642166" y="1206672"/>
                      </a:lnTo>
                      <a:lnTo>
                        <a:pt x="3641761" y="1155787"/>
                      </a:lnTo>
                      <a:lnTo>
                        <a:pt x="3641358" y="1104914"/>
                      </a:lnTo>
                      <a:lnTo>
                        <a:pt x="3640959" y="1054054"/>
                      </a:lnTo>
                      <a:lnTo>
                        <a:pt x="3640562" y="1003205"/>
                      </a:lnTo>
                      <a:lnTo>
                        <a:pt x="3640170" y="952369"/>
                      </a:lnTo>
                      <a:lnTo>
                        <a:pt x="3639780" y="901545"/>
                      </a:lnTo>
                      <a:lnTo>
                        <a:pt x="3639395" y="850733"/>
                      </a:lnTo>
                      <a:lnTo>
                        <a:pt x="3639013" y="799934"/>
                      </a:lnTo>
                      <a:lnTo>
                        <a:pt x="3638636" y="749147"/>
                      </a:lnTo>
                      <a:lnTo>
                        <a:pt x="3638262" y="698373"/>
                      </a:lnTo>
                      <a:lnTo>
                        <a:pt x="3637893" y="647612"/>
                      </a:lnTo>
                      <a:lnTo>
                        <a:pt x="3637529" y="596863"/>
                      </a:lnTo>
                      <a:lnTo>
                        <a:pt x="3637169" y="546127"/>
                      </a:lnTo>
                      <a:lnTo>
                        <a:pt x="3636813" y="495404"/>
                      </a:lnTo>
                      <a:lnTo>
                        <a:pt x="3636463" y="444695"/>
                      </a:lnTo>
                      <a:lnTo>
                        <a:pt x="3636117" y="393998"/>
                      </a:lnTo>
                      <a:lnTo>
                        <a:pt x="3635777" y="343315"/>
                      </a:lnTo>
                      <a:lnTo>
                        <a:pt x="3635442" y="292645"/>
                      </a:lnTo>
                      <a:lnTo>
                        <a:pt x="3635112" y="241988"/>
                      </a:lnTo>
                      <a:lnTo>
                        <a:pt x="3634788" y="191345"/>
                      </a:lnTo>
                      <a:lnTo>
                        <a:pt x="3634470" y="140715"/>
                      </a:lnTo>
                      <a:lnTo>
                        <a:pt x="3634157" y="90099"/>
                      </a:lnTo>
                      <a:lnTo>
                        <a:pt x="3633851" y="39497"/>
                      </a:lnTo>
                      <a:lnTo>
                        <a:pt x="3633155" y="90879"/>
                      </a:lnTo>
                      <a:lnTo>
                        <a:pt x="3632444" y="142253"/>
                      </a:lnTo>
                      <a:lnTo>
                        <a:pt x="3631719" y="193618"/>
                      </a:lnTo>
                      <a:lnTo>
                        <a:pt x="3630980" y="244973"/>
                      </a:lnTo>
                      <a:lnTo>
                        <a:pt x="3630226" y="296318"/>
                      </a:lnTo>
                      <a:lnTo>
                        <a:pt x="3629459" y="347652"/>
                      </a:lnTo>
                      <a:lnTo>
                        <a:pt x="3628678" y="398973"/>
                      </a:lnTo>
                      <a:lnTo>
                        <a:pt x="3627884" y="450281"/>
                      </a:lnTo>
                      <a:lnTo>
                        <a:pt x="3627077" y="501574"/>
                      </a:lnTo>
                      <a:lnTo>
                        <a:pt x="3626257" y="552853"/>
                      </a:lnTo>
                      <a:lnTo>
                        <a:pt x="3625425" y="604116"/>
                      </a:lnTo>
                      <a:lnTo>
                        <a:pt x="3624580" y="655362"/>
                      </a:lnTo>
                      <a:lnTo>
                        <a:pt x="3623724" y="706591"/>
                      </a:lnTo>
                      <a:lnTo>
                        <a:pt x="3622855" y="757801"/>
                      </a:lnTo>
                      <a:lnTo>
                        <a:pt x="3621976" y="808992"/>
                      </a:lnTo>
                      <a:lnTo>
                        <a:pt x="3621085" y="860163"/>
                      </a:lnTo>
                      <a:lnTo>
                        <a:pt x="3620183" y="911312"/>
                      </a:lnTo>
                      <a:lnTo>
                        <a:pt x="3619270" y="962440"/>
                      </a:lnTo>
                      <a:lnTo>
                        <a:pt x="3618347" y="1013545"/>
                      </a:lnTo>
                      <a:lnTo>
                        <a:pt x="3617413" y="1064626"/>
                      </a:lnTo>
                      <a:lnTo>
                        <a:pt x="3616470" y="1115683"/>
                      </a:lnTo>
                      <a:lnTo>
                        <a:pt x="3615517" y="1166715"/>
                      </a:lnTo>
                      <a:lnTo>
                        <a:pt x="3614554" y="1217720"/>
                      </a:lnTo>
                      <a:lnTo>
                        <a:pt x="3613583" y="1268698"/>
                      </a:lnTo>
                      <a:lnTo>
                        <a:pt x="3612602" y="1319648"/>
                      </a:lnTo>
                      <a:lnTo>
                        <a:pt x="3611613" y="1370569"/>
                      </a:lnTo>
                      <a:lnTo>
                        <a:pt x="3610615" y="1421460"/>
                      </a:lnTo>
                      <a:lnTo>
                        <a:pt x="3609609" y="1472321"/>
                      </a:lnTo>
                      <a:lnTo>
                        <a:pt x="3608596" y="1523150"/>
                      </a:lnTo>
                      <a:lnTo>
                        <a:pt x="3607574" y="1573947"/>
                      </a:lnTo>
                      <a:lnTo>
                        <a:pt x="3606546" y="1624711"/>
                      </a:lnTo>
                    </a:path>
                  </a:pathLst>
                </a:custGeom>
                <a:ln w="3175">
                  <a:solidFill>
                    <a:srgbClr val="000000"/>
                  </a:solidFill>
                </a:ln>
              </p:spPr>
              <p:txBody>
                <a:bodyPr wrap="square" lIns="0" tIns="0" rIns="0" bIns="0" rtlCol="0"/>
                <a:lstStyle/>
                <a:p>
                  <a:endParaRPr/>
                </a:p>
              </p:txBody>
            </p:sp>
            <p:pic>
              <p:nvPicPr>
                <p:cNvPr id="13" name="object 13"/>
                <p:cNvPicPr/>
                <p:nvPr/>
              </p:nvPicPr>
              <p:blipFill>
                <a:blip r:embed="rId15" cstate="print"/>
                <a:stretch>
                  <a:fillRect/>
                </a:stretch>
              </p:blipFill>
              <p:spPr>
                <a:xfrm>
                  <a:off x="1799843" y="2479548"/>
                  <a:ext cx="1117104" cy="635508"/>
                </a:xfrm>
                <a:prstGeom prst="rect">
                  <a:avLst/>
                </a:prstGeom>
              </p:spPr>
            </p:pic>
            <p:sp>
              <p:nvSpPr>
                <p:cNvPr id="28" name="object 28"/>
                <p:cNvSpPr txBox="1"/>
                <p:nvPr/>
              </p:nvSpPr>
              <p:spPr>
                <a:xfrm>
                  <a:off x="781304" y="2537587"/>
                  <a:ext cx="3161665" cy="321242"/>
                </a:xfrm>
                <a:prstGeom prst="rect">
                  <a:avLst/>
                </a:prstGeom>
              </p:spPr>
              <p:txBody>
                <a:bodyPr vert="horz" wrap="square" lIns="0" tIns="13335" rIns="0" bIns="0" rtlCol="0">
                  <a:spAutoFit/>
                </a:bodyPr>
                <a:lstStyle/>
                <a:p>
                  <a:pPr marR="99060" algn="ctr">
                    <a:lnSpc>
                      <a:spcPct val="100000"/>
                    </a:lnSpc>
                    <a:spcBef>
                      <a:spcPts val="105"/>
                    </a:spcBef>
                  </a:pPr>
                  <a:r>
                    <a:rPr lang="en-US" sz="2000" b="1" spc="-10" dirty="0">
                      <a:solidFill>
                        <a:srgbClr val="FFFFFF"/>
                      </a:solidFill>
                      <a:latin typeface="Calibri"/>
                      <a:cs typeface="Calibri"/>
                    </a:rPr>
                    <a:t>SEMI-PERMANENT</a:t>
                  </a:r>
                  <a:endParaRPr lang="en-US" sz="2000" b="1" dirty="0">
                    <a:solidFill>
                      <a:srgbClr val="FFFFFF"/>
                    </a:solidFill>
                    <a:latin typeface="Calibri"/>
                    <a:cs typeface="Calibri"/>
                  </a:endParaRPr>
                </a:p>
              </p:txBody>
            </p:sp>
            <p:sp>
              <p:nvSpPr>
                <p:cNvPr id="51" name="object 33">
                  <a:extLst>
                    <a:ext uri="{FF2B5EF4-FFF2-40B4-BE49-F238E27FC236}">
                      <a16:creationId xmlns:a16="http://schemas.microsoft.com/office/drawing/2014/main" id="{A195C2BD-FE40-F83D-F3E7-272F40342A8D}"/>
                    </a:ext>
                  </a:extLst>
                </p:cNvPr>
                <p:cNvSpPr txBox="1"/>
                <p:nvPr/>
              </p:nvSpPr>
              <p:spPr>
                <a:xfrm>
                  <a:off x="781306" y="3174464"/>
                  <a:ext cx="2157554" cy="2746265"/>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Vibrant and Pastel Semi-Permanent Colors that are easier to apply, more vibrant, lasts longer, and fades better.</a:t>
                  </a:r>
                </a:p>
                <a:p>
                  <a:pPr marL="12700">
                    <a:lnSpc>
                      <a:spcPct val="100000"/>
                    </a:lnSpc>
                    <a:spcBef>
                      <a:spcPts val="95"/>
                    </a:spcBef>
                    <a:tabLst>
                      <a:tab pos="299085" algn="l"/>
                    </a:tabLst>
                  </a:pPr>
                  <a:endParaRPr lang="en-US" sz="1600" i="1" spc="-25" dirty="0">
                    <a:latin typeface="Arial Narrow"/>
                    <a:cs typeface="Arial Narrow"/>
                  </a:endParaRPr>
                </a:p>
                <a:p>
                  <a:pPr marL="12700">
                    <a:lnSpc>
                      <a:spcPct val="100000"/>
                    </a:lnSpc>
                    <a:spcBef>
                      <a:spcPts val="95"/>
                    </a:spcBef>
                    <a:tabLst>
                      <a:tab pos="299085" algn="l"/>
                    </a:tabLst>
                  </a:pPr>
                  <a:r>
                    <a:rPr lang="en-US" sz="1600" i="1" spc="-25" dirty="0">
                      <a:latin typeface="Arial Narrow"/>
                      <a:cs typeface="Arial Narrow"/>
                    </a:rPr>
                    <a:t>Now including 3 new out of this world semis from the Cosmic Collection!</a:t>
                  </a:r>
                </a:p>
              </p:txBody>
            </p:sp>
          </p:grpSp>
        </p:grpSp>
      </p:grpSp>
      <p:pic>
        <p:nvPicPr>
          <p:cNvPr id="20" name="Picture 19" descr="A person's face with purple and blue paint&#10;&#10;Description automatically generated">
            <a:extLst>
              <a:ext uri="{FF2B5EF4-FFF2-40B4-BE49-F238E27FC236}">
                <a16:creationId xmlns:a16="http://schemas.microsoft.com/office/drawing/2014/main" id="{529D298D-113A-3742-7508-F55AF99B37C7}"/>
              </a:ext>
            </a:extLst>
          </p:cNvPr>
          <p:cNvPicPr>
            <a:picLocks noChangeAspect="1"/>
          </p:cNvPicPr>
          <p:nvPr/>
        </p:nvPicPr>
        <p:blipFill>
          <a:blip r:embed="rId16"/>
          <a:stretch>
            <a:fillRect/>
          </a:stretch>
        </p:blipFill>
        <p:spPr>
          <a:xfrm>
            <a:off x="2455929" y="3770201"/>
            <a:ext cx="1038503" cy="290377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magazine&#10;&#10;Description automatically generated">
            <a:extLst>
              <a:ext uri="{FF2B5EF4-FFF2-40B4-BE49-F238E27FC236}">
                <a16:creationId xmlns:a16="http://schemas.microsoft.com/office/drawing/2014/main" id="{6DF065C5-6204-4D3A-4D6A-82269513C589}"/>
              </a:ext>
            </a:extLst>
          </p:cNvPr>
          <p:cNvPicPr>
            <a:picLocks noChangeAspect="1"/>
          </p:cNvPicPr>
          <p:nvPr/>
        </p:nvPicPr>
        <p:blipFill>
          <a:blip r:embed="rId2"/>
          <a:stretch>
            <a:fillRect/>
          </a:stretch>
        </p:blipFill>
        <p:spPr>
          <a:xfrm>
            <a:off x="0" y="428"/>
            <a:ext cx="12192000" cy="6857143"/>
          </a:xfrm>
          <a:prstGeom prst="rect">
            <a:avLst/>
          </a:prstGeom>
        </p:spPr>
      </p:pic>
    </p:spTree>
    <p:extLst>
      <p:ext uri="{BB962C8B-B14F-4D97-AF65-F5344CB8AC3E}">
        <p14:creationId xmlns:p14="http://schemas.microsoft.com/office/powerpoint/2010/main" val="2482095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B5480B-C811-1C4A-6CD6-CE2C15714692}"/>
              </a:ext>
            </a:extLst>
          </p:cNvPr>
          <p:cNvPicPr>
            <a:picLocks noChangeAspect="1"/>
          </p:cNvPicPr>
          <p:nvPr/>
        </p:nvPicPr>
        <p:blipFill>
          <a:blip r:embed="rId2"/>
          <a:stretch>
            <a:fillRect/>
          </a:stretch>
        </p:blipFill>
        <p:spPr>
          <a:xfrm>
            <a:off x="12191" y="0"/>
            <a:ext cx="12167617" cy="6858000"/>
          </a:xfrm>
          <a:prstGeom prst="rect">
            <a:avLst/>
          </a:prstGeom>
        </p:spPr>
      </p:pic>
      <p:pic>
        <p:nvPicPr>
          <p:cNvPr id="3" name="Picture 2" descr="A black and grey logo&#10;&#10;Description automatically generated">
            <a:extLst>
              <a:ext uri="{FF2B5EF4-FFF2-40B4-BE49-F238E27FC236}">
                <a16:creationId xmlns:a16="http://schemas.microsoft.com/office/drawing/2014/main" id="{17E2336F-9FE1-31BC-74A6-AA50C672EB66}"/>
              </a:ext>
            </a:extLst>
          </p:cNvPr>
          <p:cNvPicPr>
            <a:picLocks noChangeAspect="1"/>
          </p:cNvPicPr>
          <p:nvPr/>
        </p:nvPicPr>
        <p:blipFill>
          <a:blip r:embed="rId3"/>
          <a:stretch>
            <a:fillRect/>
          </a:stretch>
        </p:blipFill>
        <p:spPr>
          <a:xfrm>
            <a:off x="7629526" y="478172"/>
            <a:ext cx="3028949" cy="854887"/>
          </a:xfrm>
          <a:prstGeom prst="rect">
            <a:avLst/>
          </a:prstGeom>
        </p:spPr>
      </p:pic>
      <p:sp>
        <p:nvSpPr>
          <p:cNvPr id="4" name="object 11">
            <a:extLst>
              <a:ext uri="{FF2B5EF4-FFF2-40B4-BE49-F238E27FC236}">
                <a16:creationId xmlns:a16="http://schemas.microsoft.com/office/drawing/2014/main" id="{F85C3D64-37A5-C4F0-5E3C-91765B39A200}"/>
              </a:ext>
            </a:extLst>
          </p:cNvPr>
          <p:cNvSpPr txBox="1">
            <a:spLocks/>
          </p:cNvSpPr>
          <p:nvPr/>
        </p:nvSpPr>
        <p:spPr>
          <a:xfrm>
            <a:off x="6096000" y="1743018"/>
            <a:ext cx="6096000" cy="830995"/>
          </a:xfrm>
          <a:prstGeom prst="rect">
            <a:avLst/>
          </a:prstGeom>
          <a:ln>
            <a:noFill/>
          </a:ln>
        </p:spPr>
        <p:txBody>
          <a:bodyPr vert="horz" wrap="square" lIns="0" tIns="91438"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52095" marR="5080" indent="-228600" algn="ctr">
              <a:lnSpc>
                <a:spcPct val="100000"/>
              </a:lnSpc>
              <a:spcBef>
                <a:spcPts val="100"/>
              </a:spcBef>
            </a:pPr>
            <a:r>
              <a:rPr lang="en-US" sz="2400" b="1" spc="60" dirty="0">
                <a:latin typeface="Gotham Bold"/>
              </a:rPr>
              <a:t>THE</a:t>
            </a:r>
            <a:r>
              <a:rPr lang="en-US" sz="2400" b="1" spc="65" dirty="0">
                <a:latin typeface="Gotham Bold"/>
              </a:rPr>
              <a:t> </a:t>
            </a:r>
            <a:r>
              <a:rPr lang="en-US" sz="2400" b="1" dirty="0">
                <a:latin typeface="Gotham Bold"/>
              </a:rPr>
              <a:t>KÉRASTASE</a:t>
            </a:r>
            <a:r>
              <a:rPr lang="en-US" sz="2400" b="1" spc="70" dirty="0">
                <a:latin typeface="Gotham Bold"/>
              </a:rPr>
              <a:t> MAGIC </a:t>
            </a:r>
            <a:r>
              <a:rPr lang="en-US" sz="2400" b="1" dirty="0">
                <a:latin typeface="Gotham Bold"/>
              </a:rPr>
              <a:t>IS</a:t>
            </a:r>
            <a:r>
              <a:rPr lang="en-US" sz="2400" b="1" spc="70" dirty="0">
                <a:latin typeface="Gotham Bold"/>
              </a:rPr>
              <a:t> </a:t>
            </a:r>
            <a:r>
              <a:rPr lang="en-US" sz="2400" b="1" spc="60" dirty="0">
                <a:latin typeface="Gotham Bold"/>
              </a:rPr>
              <a:t>THE</a:t>
            </a:r>
            <a:r>
              <a:rPr lang="en-US" sz="2400" b="1" spc="70" dirty="0">
                <a:latin typeface="Gotham Bold"/>
              </a:rPr>
              <a:t> </a:t>
            </a:r>
            <a:r>
              <a:rPr lang="en-US" sz="2400" b="1" spc="105" dirty="0">
                <a:latin typeface="Gotham Bold"/>
              </a:rPr>
              <a:t>UNIQUE </a:t>
            </a:r>
            <a:r>
              <a:rPr lang="en-US" sz="2400" b="1" spc="90" dirty="0">
                <a:latin typeface="Gotham Bold"/>
              </a:rPr>
              <a:t>ALLIANCE</a:t>
            </a:r>
            <a:r>
              <a:rPr lang="en-US" sz="2400" b="1" spc="80" dirty="0">
                <a:latin typeface="Gotham Bold"/>
              </a:rPr>
              <a:t> </a:t>
            </a:r>
            <a:r>
              <a:rPr lang="en-US" sz="2400" b="1" spc="165" dirty="0">
                <a:latin typeface="Gotham Bold"/>
              </a:rPr>
              <a:t>OF</a:t>
            </a:r>
            <a:r>
              <a:rPr lang="en-US" sz="2400" b="1" spc="85" dirty="0">
                <a:latin typeface="Gotham Bold"/>
              </a:rPr>
              <a:t> </a:t>
            </a:r>
            <a:r>
              <a:rPr lang="en-US" sz="2400" b="1" spc="55" dirty="0">
                <a:latin typeface="Gotham Bold"/>
              </a:rPr>
              <a:t>SCIENCE</a:t>
            </a:r>
            <a:r>
              <a:rPr lang="en-US" sz="2400" b="1" spc="80" dirty="0">
                <a:latin typeface="Gotham Bold"/>
              </a:rPr>
              <a:t> </a:t>
            </a:r>
            <a:r>
              <a:rPr lang="en-US" sz="2400" b="1" spc="190" dirty="0">
                <a:latin typeface="Gotham Bold"/>
              </a:rPr>
              <a:t>AND</a:t>
            </a:r>
            <a:r>
              <a:rPr lang="en-US" sz="2400" b="1" spc="85" dirty="0">
                <a:latin typeface="Gotham Bold"/>
              </a:rPr>
              <a:t> </a:t>
            </a:r>
            <a:r>
              <a:rPr lang="en-US" sz="2400" b="1" spc="40" dirty="0">
                <a:latin typeface="Gotham Bold"/>
              </a:rPr>
              <a:t>LUXURY</a:t>
            </a:r>
            <a:endParaRPr lang="en-US" sz="2400" b="1" dirty="0">
              <a:latin typeface="Gotham Bold"/>
            </a:endParaRPr>
          </a:p>
        </p:txBody>
      </p:sp>
      <p:sp>
        <p:nvSpPr>
          <p:cNvPr id="5" name="object 8">
            <a:extLst>
              <a:ext uri="{FF2B5EF4-FFF2-40B4-BE49-F238E27FC236}">
                <a16:creationId xmlns:a16="http://schemas.microsoft.com/office/drawing/2014/main" id="{3F6D8E00-3CD8-7EEB-0D0F-E1049F16C58A}"/>
              </a:ext>
            </a:extLst>
          </p:cNvPr>
          <p:cNvSpPr txBox="1"/>
          <p:nvPr/>
        </p:nvSpPr>
        <p:spPr>
          <a:xfrm>
            <a:off x="6096000" y="2983972"/>
            <a:ext cx="6096000" cy="566822"/>
          </a:xfrm>
          <a:prstGeom prst="rect">
            <a:avLst/>
          </a:prstGeom>
          <a:ln>
            <a:noFill/>
          </a:ln>
        </p:spPr>
        <p:txBody>
          <a:bodyPr vert="horz" wrap="square" lIns="0" tIns="12700" rIns="0" bIns="0" rtlCol="0">
            <a:spAutoFit/>
          </a:bodyPr>
          <a:lstStyle/>
          <a:p>
            <a:pPr algn="ctr">
              <a:lnSpc>
                <a:spcPct val="100000"/>
              </a:lnSpc>
            </a:pPr>
            <a:r>
              <a:rPr b="1" dirty="0">
                <a:solidFill>
                  <a:srgbClr val="231F20"/>
                </a:solidFill>
                <a:latin typeface="Gotham Bold"/>
                <a:cs typeface="Arial"/>
              </a:rPr>
              <a:t>AVANT-</a:t>
            </a:r>
            <a:r>
              <a:rPr b="1" spc="40" dirty="0">
                <a:solidFill>
                  <a:srgbClr val="231F20"/>
                </a:solidFill>
                <a:latin typeface="Gotham Bold"/>
                <a:cs typeface="Arial"/>
              </a:rPr>
              <a:t>GARDE</a:t>
            </a:r>
            <a:endParaRPr dirty="0">
              <a:latin typeface="Gotham Bold"/>
              <a:cs typeface="Arial"/>
            </a:endParaRPr>
          </a:p>
          <a:p>
            <a:pPr algn="ctr">
              <a:lnSpc>
                <a:spcPct val="100000"/>
              </a:lnSpc>
            </a:pPr>
            <a:r>
              <a:rPr spc="65" dirty="0">
                <a:solidFill>
                  <a:srgbClr val="231F20"/>
                </a:solidFill>
                <a:latin typeface="Gotham Bold"/>
                <a:cs typeface="Century Gothic"/>
              </a:rPr>
              <a:t>TECHNOLOGIES</a:t>
            </a:r>
            <a:endParaRPr dirty="0">
              <a:latin typeface="Gotham Bold"/>
              <a:cs typeface="Century Gothic"/>
            </a:endParaRPr>
          </a:p>
        </p:txBody>
      </p:sp>
      <p:sp>
        <p:nvSpPr>
          <p:cNvPr id="6" name="object 9">
            <a:extLst>
              <a:ext uri="{FF2B5EF4-FFF2-40B4-BE49-F238E27FC236}">
                <a16:creationId xmlns:a16="http://schemas.microsoft.com/office/drawing/2014/main" id="{CD0EE418-1081-EEEE-0D7F-399317C4505F}"/>
              </a:ext>
            </a:extLst>
          </p:cNvPr>
          <p:cNvSpPr txBox="1"/>
          <p:nvPr/>
        </p:nvSpPr>
        <p:spPr>
          <a:xfrm>
            <a:off x="6096000" y="3730063"/>
            <a:ext cx="6096000" cy="566822"/>
          </a:xfrm>
          <a:prstGeom prst="rect">
            <a:avLst/>
          </a:prstGeom>
          <a:ln>
            <a:noFill/>
          </a:ln>
        </p:spPr>
        <p:txBody>
          <a:bodyPr vert="horz" wrap="square" lIns="0" tIns="12700" rIns="0" bIns="0" rtlCol="0">
            <a:spAutoFit/>
          </a:bodyPr>
          <a:lstStyle/>
          <a:p>
            <a:pPr algn="ctr">
              <a:lnSpc>
                <a:spcPct val="100000"/>
              </a:lnSpc>
            </a:pPr>
            <a:r>
              <a:rPr b="1" spc="-10" dirty="0">
                <a:solidFill>
                  <a:srgbClr val="231F20"/>
                </a:solidFill>
                <a:latin typeface="Gotham Bold"/>
                <a:cs typeface="Arial"/>
              </a:rPr>
              <a:t>SKINCARE</a:t>
            </a:r>
            <a:endParaRPr dirty="0">
              <a:latin typeface="Gotham Bold"/>
              <a:cs typeface="Arial"/>
            </a:endParaRPr>
          </a:p>
          <a:p>
            <a:pPr algn="ctr">
              <a:lnSpc>
                <a:spcPct val="100000"/>
              </a:lnSpc>
            </a:pPr>
            <a:r>
              <a:rPr spc="90" dirty="0">
                <a:solidFill>
                  <a:srgbClr val="231F20"/>
                </a:solidFill>
                <a:latin typeface="Gotham Bold"/>
                <a:cs typeface="Century Gothic"/>
              </a:rPr>
              <a:t>ACTIVES</a:t>
            </a:r>
            <a:endParaRPr dirty="0">
              <a:latin typeface="Gotham Bold"/>
              <a:cs typeface="Century Gothic"/>
            </a:endParaRPr>
          </a:p>
        </p:txBody>
      </p:sp>
      <p:sp>
        <p:nvSpPr>
          <p:cNvPr id="16" name="object 10">
            <a:extLst>
              <a:ext uri="{FF2B5EF4-FFF2-40B4-BE49-F238E27FC236}">
                <a16:creationId xmlns:a16="http://schemas.microsoft.com/office/drawing/2014/main" id="{54B8A58D-A0DF-3333-F88A-D8AD7BC31B6B}"/>
              </a:ext>
            </a:extLst>
          </p:cNvPr>
          <p:cNvSpPr txBox="1"/>
          <p:nvPr/>
        </p:nvSpPr>
        <p:spPr>
          <a:xfrm>
            <a:off x="6096000" y="4476154"/>
            <a:ext cx="6096000" cy="566822"/>
          </a:xfrm>
          <a:prstGeom prst="rect">
            <a:avLst/>
          </a:prstGeom>
          <a:ln>
            <a:noFill/>
          </a:ln>
        </p:spPr>
        <p:txBody>
          <a:bodyPr vert="horz" wrap="square" lIns="0" tIns="12700" rIns="0" bIns="0" rtlCol="0">
            <a:spAutoFit/>
          </a:bodyPr>
          <a:lstStyle/>
          <a:p>
            <a:pPr algn="ctr">
              <a:lnSpc>
                <a:spcPct val="100000"/>
              </a:lnSpc>
              <a:tabLst>
                <a:tab pos="2635250" algn="l"/>
              </a:tabLst>
            </a:pPr>
            <a:r>
              <a:rPr b="1" dirty="0">
                <a:solidFill>
                  <a:srgbClr val="231F20"/>
                </a:solidFill>
                <a:latin typeface="Gotham Bold"/>
                <a:cs typeface="Arial"/>
              </a:rPr>
              <a:t>HIGH</a:t>
            </a:r>
            <a:r>
              <a:rPr b="1" spc="204" dirty="0">
                <a:solidFill>
                  <a:srgbClr val="231F20"/>
                </a:solidFill>
                <a:latin typeface="Gotham Bold"/>
                <a:cs typeface="Arial"/>
              </a:rPr>
              <a:t> </a:t>
            </a:r>
            <a:r>
              <a:rPr b="1" spc="-10" dirty="0">
                <a:solidFill>
                  <a:srgbClr val="231F20"/>
                </a:solidFill>
                <a:latin typeface="Gotham Bold"/>
                <a:cs typeface="Arial"/>
              </a:rPr>
              <a:t>CONCENTRATION</a:t>
            </a:r>
            <a:endParaRPr dirty="0">
              <a:latin typeface="Gotham Bold"/>
              <a:cs typeface="Arial"/>
            </a:endParaRPr>
          </a:p>
          <a:p>
            <a:pPr algn="ctr">
              <a:lnSpc>
                <a:spcPct val="100000"/>
              </a:lnSpc>
              <a:tabLst>
                <a:tab pos="2322195" algn="l"/>
              </a:tabLst>
            </a:pPr>
            <a:r>
              <a:rPr dirty="0">
                <a:solidFill>
                  <a:srgbClr val="231F20"/>
                </a:solidFill>
                <a:latin typeface="Gotham Bold"/>
                <a:cs typeface="Century Gothic"/>
              </a:rPr>
              <a:t>HIGH</a:t>
            </a:r>
            <a:r>
              <a:rPr spc="165" dirty="0">
                <a:solidFill>
                  <a:srgbClr val="231F20"/>
                </a:solidFill>
                <a:latin typeface="Gotham Bold"/>
                <a:cs typeface="Century Gothic"/>
              </a:rPr>
              <a:t> </a:t>
            </a:r>
            <a:r>
              <a:rPr spc="65" dirty="0">
                <a:solidFill>
                  <a:srgbClr val="231F20"/>
                </a:solidFill>
                <a:latin typeface="Gotham Bold"/>
                <a:cs typeface="Century Gothic"/>
              </a:rPr>
              <a:t>PERFORMANCE</a:t>
            </a:r>
            <a:endParaRPr dirty="0">
              <a:latin typeface="Gotham Bold"/>
              <a:cs typeface="Century Gothic"/>
            </a:endParaRPr>
          </a:p>
        </p:txBody>
      </p:sp>
      <p:sp>
        <p:nvSpPr>
          <p:cNvPr id="17" name="object 10">
            <a:extLst>
              <a:ext uri="{FF2B5EF4-FFF2-40B4-BE49-F238E27FC236}">
                <a16:creationId xmlns:a16="http://schemas.microsoft.com/office/drawing/2014/main" id="{A16749AE-0081-31FE-41A5-E8BFAEA4A2E2}"/>
              </a:ext>
            </a:extLst>
          </p:cNvPr>
          <p:cNvSpPr txBox="1"/>
          <p:nvPr/>
        </p:nvSpPr>
        <p:spPr>
          <a:xfrm>
            <a:off x="6096000" y="5222244"/>
            <a:ext cx="6096000" cy="566822"/>
          </a:xfrm>
          <a:prstGeom prst="rect">
            <a:avLst/>
          </a:prstGeom>
          <a:ln>
            <a:noFill/>
          </a:ln>
        </p:spPr>
        <p:txBody>
          <a:bodyPr vert="horz" wrap="square" lIns="0" tIns="12700" rIns="0" bIns="0" rtlCol="0">
            <a:spAutoFit/>
          </a:bodyPr>
          <a:lstStyle/>
          <a:p>
            <a:pPr algn="ctr">
              <a:lnSpc>
                <a:spcPct val="100000"/>
              </a:lnSpc>
              <a:tabLst>
                <a:tab pos="2635250" algn="l"/>
              </a:tabLst>
            </a:pPr>
            <a:r>
              <a:rPr b="1" spc="-10" dirty="0">
                <a:solidFill>
                  <a:srgbClr val="231F20"/>
                </a:solidFill>
                <a:latin typeface="Gotham Bold"/>
                <a:cs typeface="Arial"/>
              </a:rPr>
              <a:t>SOPHISTICATED</a:t>
            </a:r>
            <a:endParaRPr lang="en-US" b="1" dirty="0">
              <a:latin typeface="Gotham Bold"/>
              <a:cs typeface="Arial"/>
            </a:endParaRPr>
          </a:p>
          <a:p>
            <a:pPr algn="ctr">
              <a:lnSpc>
                <a:spcPct val="100000"/>
              </a:lnSpc>
              <a:tabLst>
                <a:tab pos="2635250" algn="l"/>
              </a:tabLst>
            </a:pPr>
            <a:r>
              <a:rPr spc="130" dirty="0">
                <a:solidFill>
                  <a:srgbClr val="231F20"/>
                </a:solidFill>
                <a:latin typeface="Gotham Bold"/>
                <a:cs typeface="Century Gothic"/>
              </a:rPr>
              <a:t>SENSORY</a:t>
            </a:r>
            <a:r>
              <a:rPr spc="45" dirty="0">
                <a:solidFill>
                  <a:srgbClr val="231F20"/>
                </a:solidFill>
                <a:latin typeface="Gotham Bold"/>
                <a:cs typeface="Century Gothic"/>
              </a:rPr>
              <a:t> </a:t>
            </a:r>
            <a:r>
              <a:rPr spc="110" dirty="0">
                <a:solidFill>
                  <a:srgbClr val="231F20"/>
                </a:solidFill>
                <a:latin typeface="Gotham Bold"/>
                <a:cs typeface="Century Gothic"/>
              </a:rPr>
              <a:t>EXPERIENCE</a:t>
            </a:r>
            <a:endParaRPr dirty="0">
              <a:latin typeface="Gotham Bold"/>
              <a:cs typeface="Century Gothic"/>
            </a:endParaRPr>
          </a:p>
        </p:txBody>
      </p:sp>
    </p:spTree>
    <p:extLst>
      <p:ext uri="{BB962C8B-B14F-4D97-AF65-F5344CB8AC3E}">
        <p14:creationId xmlns:p14="http://schemas.microsoft.com/office/powerpoint/2010/main" val="3156181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white rectangle with small dots&#10;&#10;Description automatically generated">
            <a:extLst>
              <a:ext uri="{FF2B5EF4-FFF2-40B4-BE49-F238E27FC236}">
                <a16:creationId xmlns:a16="http://schemas.microsoft.com/office/drawing/2014/main" id="{97C0C020-ED0A-7514-090E-8FE2CDE13006}"/>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D159391A-2CA3-6A6B-3DB3-7596F7C65E6E}"/>
              </a:ext>
            </a:extLst>
          </p:cNvPr>
          <p:cNvPicPr>
            <a:picLocks noGrp="1" noRot="1" noChangeAspect="1" noMove="1" noResize="1" noEditPoints="1" noAdjustHandles="1" noChangeArrowheads="1" noChangeShapeType="1" noCrop="1"/>
          </p:cNvPicPr>
          <p:nvPr/>
        </p:nvPicPr>
        <p:blipFill rotWithShape="1">
          <a:blip r:embed="rId3"/>
          <a:srcRect t="55059"/>
          <a:stretch/>
        </p:blipFill>
        <p:spPr>
          <a:xfrm>
            <a:off x="0" y="-7251"/>
            <a:ext cx="7065876" cy="1772697"/>
          </a:xfrm>
          <a:prstGeom prst="rect">
            <a:avLst/>
          </a:prstGeom>
        </p:spPr>
      </p:pic>
      <p:pic>
        <p:nvPicPr>
          <p:cNvPr id="5" name="Image 34">
            <a:extLst>
              <a:ext uri="{FF2B5EF4-FFF2-40B4-BE49-F238E27FC236}">
                <a16:creationId xmlns:a16="http://schemas.microsoft.com/office/drawing/2014/main" id="{E66823D9-A3DA-3985-6686-E51DE7BC38FC}"/>
              </a:ext>
            </a:extLst>
          </p:cNvPr>
          <p:cNvPicPr>
            <a:picLocks noGrp="1" noRot="1" noChangeAspect="1" noMove="1" noResize="1" noEditPoints="1" noAdjustHandles="1" noChangeArrowheads="1" noChangeShapeType="1" noCrop="1"/>
          </p:cNvPicPr>
          <p:nvPr/>
        </p:nvPicPr>
        <p:blipFill>
          <a:blip r:embed="rId4"/>
          <a:stretch>
            <a:fillRect/>
          </a:stretch>
        </p:blipFill>
        <p:spPr>
          <a:xfrm>
            <a:off x="6239458" y="3410085"/>
            <a:ext cx="38100" cy="38100"/>
          </a:xfrm>
          <a:prstGeom prst="rect">
            <a:avLst/>
          </a:prstGeom>
        </p:spPr>
      </p:pic>
      <p:sp>
        <p:nvSpPr>
          <p:cNvPr id="7" name="ZoneTexte 9">
            <a:extLst>
              <a:ext uri="{FF2B5EF4-FFF2-40B4-BE49-F238E27FC236}">
                <a16:creationId xmlns:a16="http://schemas.microsoft.com/office/drawing/2014/main" id="{722E07CA-FB3A-875D-917A-63721330209C}"/>
              </a:ext>
            </a:extLst>
          </p:cNvPr>
          <p:cNvSpPr txBox="1">
            <a:spLocks noGrp="1" noRot="1" noMove="1" noResize="1" noEditPoints="1" noAdjustHandles="1" noChangeArrowheads="1" noChangeShapeType="1"/>
          </p:cNvSpPr>
          <p:nvPr/>
        </p:nvSpPr>
        <p:spPr>
          <a:xfrm>
            <a:off x="145795" y="258995"/>
            <a:ext cx="5490365" cy="861005"/>
          </a:xfrm>
          <a:prstGeom prst="rect">
            <a:avLst/>
          </a:prstGeom>
          <a:noFill/>
          <a:ln>
            <a:noFill/>
          </a:ln>
          <a:effectLst/>
        </p:spPr>
        <p:txBody>
          <a:bodyPr wrap="square" rtlCol="0">
            <a:spAutoFit/>
          </a:bodyPr>
          <a:lstStyle/>
          <a:p>
            <a:pPr>
              <a:lnSpc>
                <a:spcPct val="90000"/>
              </a:lnSpc>
            </a:pPr>
            <a:r>
              <a:rPr lang="fr-FR" sz="5400" dirty="0">
                <a:latin typeface="Nympha Trial" pitchFamily="2" charset="77"/>
                <a:ea typeface="Helvetica Neue Light" panose="02000403000000020004" pitchFamily="2" charset="0"/>
                <a:cs typeface="Branch" pitchFamily="2" charset="0"/>
              </a:rPr>
              <a:t>EDUCATION</a:t>
            </a:r>
            <a:endParaRPr lang="fr-FR" sz="5400" dirty="0">
              <a:effectLst/>
              <a:latin typeface="Nympha Trial" pitchFamily="2" charset="77"/>
              <a:ea typeface="Helvetica Neue Light" panose="02000403000000020004" pitchFamily="2" charset="0"/>
              <a:cs typeface="Branch" pitchFamily="2" charset="0"/>
            </a:endParaRPr>
          </a:p>
        </p:txBody>
      </p:sp>
      <p:pic>
        <p:nvPicPr>
          <p:cNvPr id="16" name="Image 5">
            <a:extLst>
              <a:ext uri="{FF2B5EF4-FFF2-40B4-BE49-F238E27FC236}">
                <a16:creationId xmlns:a16="http://schemas.microsoft.com/office/drawing/2014/main" id="{A311B039-4D54-3A95-A66A-1DFBAAB047BD}"/>
              </a:ext>
            </a:extLst>
          </p:cNvPr>
          <p:cNvPicPr>
            <a:picLocks noGrp="1" noRot="1" noChangeAspect="1" noMove="1" noResize="1" noEditPoints="1" noAdjustHandles="1" noChangeArrowheads="1" noChangeShapeType="1" noCrop="1"/>
          </p:cNvPicPr>
          <p:nvPr/>
        </p:nvPicPr>
        <p:blipFill rotWithShape="1">
          <a:blip r:embed="rId5">
            <a:extLst>
              <a:ext uri="{28A0092B-C50C-407E-A947-70E740481C1C}">
                <a14:useLocalDpi xmlns:a14="http://schemas.microsoft.com/office/drawing/2010/main" val="0"/>
              </a:ext>
            </a:extLst>
          </a:blip>
          <a:srcRect l="8365" r="8365"/>
          <a:stretch/>
        </p:blipFill>
        <p:spPr>
          <a:xfrm>
            <a:off x="8278387" y="3129481"/>
            <a:ext cx="3827839" cy="3018981"/>
          </a:xfrm>
          <a:prstGeom prst="rect">
            <a:avLst/>
          </a:prstGeom>
        </p:spPr>
      </p:pic>
      <p:pic>
        <p:nvPicPr>
          <p:cNvPr id="18" name="Picture 17" descr="A picture containing person, crowd&#10;&#10;Description automatically generated">
            <a:extLst>
              <a:ext uri="{FF2B5EF4-FFF2-40B4-BE49-F238E27FC236}">
                <a16:creationId xmlns:a16="http://schemas.microsoft.com/office/drawing/2014/main" id="{0A0FFA9E-A46A-3506-C199-83366B058A1F}"/>
              </a:ext>
            </a:extLst>
          </p:cNvPr>
          <p:cNvPicPr>
            <a:picLocks noGrp="1" noRot="1" noChangeAspect="1" noMove="1" noResize="1" noEditPoints="1" noAdjustHandles="1" noChangeArrowheads="1" noChangeShapeType="1" noCrop="1"/>
          </p:cNvPicPr>
          <p:nvPr/>
        </p:nvPicPr>
        <p:blipFill rotWithShape="1">
          <a:blip r:embed="rId6"/>
          <a:srcRect l="12538" t="5290" r="11058" b="33474"/>
          <a:stretch/>
        </p:blipFill>
        <p:spPr>
          <a:xfrm>
            <a:off x="560436" y="3122817"/>
            <a:ext cx="1775653" cy="1423137"/>
          </a:xfrm>
          <a:prstGeom prst="rect">
            <a:avLst/>
          </a:prstGeom>
        </p:spPr>
      </p:pic>
      <p:pic>
        <p:nvPicPr>
          <p:cNvPr id="22" name="Picture 21" descr="A picture containing person, crowd&#10;&#10;Description automatically generated">
            <a:extLst>
              <a:ext uri="{FF2B5EF4-FFF2-40B4-BE49-F238E27FC236}">
                <a16:creationId xmlns:a16="http://schemas.microsoft.com/office/drawing/2014/main" id="{A79B2581-0C9D-07EA-35B0-F6BC4EFF5C48}"/>
              </a:ext>
            </a:extLst>
          </p:cNvPr>
          <p:cNvPicPr>
            <a:picLocks noGrp="1" noRot="1" noChangeAspect="1" noMove="1" noResize="1" noEditPoints="1" noAdjustHandles="1" noChangeArrowheads="1" noChangeShapeType="1" noCrop="1"/>
          </p:cNvPicPr>
          <p:nvPr/>
        </p:nvPicPr>
        <p:blipFill rotWithShape="1">
          <a:blip r:embed="rId7"/>
          <a:srcRect l="14598" t="4498" r="38287" b="37811"/>
          <a:stretch/>
        </p:blipFill>
        <p:spPr>
          <a:xfrm>
            <a:off x="2974198" y="3130822"/>
            <a:ext cx="1775652" cy="1449238"/>
          </a:xfrm>
          <a:prstGeom prst="rect">
            <a:avLst/>
          </a:prstGeom>
        </p:spPr>
      </p:pic>
      <p:pic>
        <p:nvPicPr>
          <p:cNvPr id="25" name="Picture 24">
            <a:extLst>
              <a:ext uri="{FF2B5EF4-FFF2-40B4-BE49-F238E27FC236}">
                <a16:creationId xmlns:a16="http://schemas.microsoft.com/office/drawing/2014/main" id="{D6B2A016-012E-0B1E-1178-35251E0F4F98}"/>
              </a:ext>
            </a:extLst>
          </p:cNvPr>
          <p:cNvPicPr>
            <a:picLocks noGrp="1" noRot="1" noChangeAspect="1" noMove="1" noResize="1" noEditPoints="1" noAdjustHandles="1" noChangeArrowheads="1" noChangeShapeType="1" noCrop="1"/>
          </p:cNvPicPr>
          <p:nvPr/>
        </p:nvPicPr>
        <p:blipFill rotWithShape="1">
          <a:blip r:embed="rId8"/>
          <a:srcRect l="1153" t="62464" r="26938" b="8191"/>
          <a:stretch/>
        </p:blipFill>
        <p:spPr>
          <a:xfrm>
            <a:off x="5231796" y="3129481"/>
            <a:ext cx="1775652" cy="1449238"/>
          </a:xfrm>
          <a:prstGeom prst="rect">
            <a:avLst/>
          </a:prstGeom>
        </p:spPr>
      </p:pic>
      <p:pic>
        <p:nvPicPr>
          <p:cNvPr id="28" name="Picture 27">
            <a:extLst>
              <a:ext uri="{FF2B5EF4-FFF2-40B4-BE49-F238E27FC236}">
                <a16:creationId xmlns:a16="http://schemas.microsoft.com/office/drawing/2014/main" id="{3091BE02-250D-2497-3524-283967AD9860}"/>
              </a:ext>
            </a:extLst>
          </p:cNvPr>
          <p:cNvPicPr>
            <a:picLocks noGrp="1" noRot="1" noChangeAspect="1" noMove="1" noResize="1" noEditPoints="1" noAdjustHandles="1" noChangeArrowheads="1" noChangeShapeType="1" noCrop="1"/>
          </p:cNvPicPr>
          <p:nvPr/>
        </p:nvPicPr>
        <p:blipFill rotWithShape="1">
          <a:blip r:embed="rId9"/>
          <a:srcRect b="47466"/>
          <a:stretch/>
        </p:blipFill>
        <p:spPr>
          <a:xfrm>
            <a:off x="7361433" y="3293529"/>
            <a:ext cx="2065645" cy="1183826"/>
          </a:xfrm>
          <a:prstGeom prst="rect">
            <a:avLst/>
          </a:prstGeom>
        </p:spPr>
      </p:pic>
      <p:grpSp>
        <p:nvGrpSpPr>
          <p:cNvPr id="15" name="Group 14">
            <a:extLst>
              <a:ext uri="{FF2B5EF4-FFF2-40B4-BE49-F238E27FC236}">
                <a16:creationId xmlns:a16="http://schemas.microsoft.com/office/drawing/2014/main" id="{B5D31274-9724-D8A1-DD04-429F715DD452}"/>
              </a:ext>
            </a:extLst>
          </p:cNvPr>
          <p:cNvGrpSpPr>
            <a:grpSpLocks noGrp="1" noUngrp="1" noRot="1" noMove="1" noResize="1"/>
          </p:cNvGrpSpPr>
          <p:nvPr/>
        </p:nvGrpSpPr>
        <p:grpSpPr>
          <a:xfrm>
            <a:off x="248395" y="1758984"/>
            <a:ext cx="2280098" cy="1008942"/>
            <a:chOff x="349995" y="1758984"/>
            <a:chExt cx="2280098" cy="1008942"/>
          </a:xfrm>
        </p:grpSpPr>
        <p:sp>
          <p:nvSpPr>
            <p:cNvPr id="14" name="ZoneTexte 13">
              <a:extLst>
                <a:ext uri="{FF2B5EF4-FFF2-40B4-BE49-F238E27FC236}">
                  <a16:creationId xmlns:a16="http://schemas.microsoft.com/office/drawing/2014/main" id="{20EF84C1-39D0-8B0B-D34D-5412D2B4D284}"/>
                </a:ext>
              </a:extLst>
            </p:cNvPr>
            <p:cNvSpPr txBox="1">
              <a:spLocks noGrp="1" noRot="1" noMove="1" noResize="1" noEditPoints="1" noAdjustHandles="1" noChangeArrowheads="1" noChangeShapeType="1"/>
            </p:cNvSpPr>
            <p:nvPr/>
          </p:nvSpPr>
          <p:spPr>
            <a:xfrm>
              <a:off x="602218" y="2183151"/>
              <a:ext cx="1775653" cy="584775"/>
            </a:xfrm>
            <a:prstGeom prst="rect">
              <a:avLst/>
            </a:prstGeom>
            <a:noFill/>
          </p:spPr>
          <p:txBody>
            <a:bodyPr wrap="square">
              <a:spAutoFit/>
            </a:bodyPr>
            <a:lstStyle/>
            <a:p>
              <a:pPr algn="ctr"/>
              <a:r>
                <a:rPr lang="fr-FR" sz="1600" dirty="0" err="1">
                  <a:latin typeface="Helvetica 35 Thin" panose="020B0500000000000000" pitchFamily="34" charset="0"/>
                  <a:ea typeface="Helvetica Neue Thin" panose="020B0403020202020204" pitchFamily="34" charset="0"/>
                  <a:cs typeface="Gotham Thin" pitchFamily="2" charset="0"/>
                </a:rPr>
                <a:t>Educators</a:t>
              </a:r>
              <a:br>
                <a:rPr lang="fr-FR" sz="1600" dirty="0">
                  <a:latin typeface="Helvetica 35 Thin" panose="020B0500000000000000" pitchFamily="34" charset="0"/>
                  <a:ea typeface="Helvetica Neue Thin" panose="020B0403020202020204" pitchFamily="34" charset="0"/>
                  <a:cs typeface="Gotham Thin" pitchFamily="2" charset="0"/>
                </a:rPr>
              </a:br>
              <a:r>
                <a:rPr lang="fr-FR" sz="1600" dirty="0">
                  <a:latin typeface="Helvetica 35 Thin" panose="020B0500000000000000" pitchFamily="34" charset="0"/>
                  <a:ea typeface="Helvetica Neue Thin" panose="020B0403020202020204" pitchFamily="34" charset="0"/>
                  <a:cs typeface="Gotham Thin" pitchFamily="2" charset="0"/>
                </a:rPr>
                <a:t>&amp; </a:t>
              </a:r>
              <a:r>
                <a:rPr lang="fr-FR" sz="1600" dirty="0" err="1">
                  <a:latin typeface="Helvetica 35 Thin" panose="020B0500000000000000" pitchFamily="34" charset="0"/>
                  <a:ea typeface="Helvetica Neue Thin" panose="020B0403020202020204" pitchFamily="34" charset="0"/>
                  <a:cs typeface="Gotham Thin" pitchFamily="2" charset="0"/>
                </a:rPr>
                <a:t>artists</a:t>
              </a:r>
              <a:endParaRPr lang="fr-FR" sz="1600" dirty="0">
                <a:latin typeface="Helvetica 35 Thin" panose="020B0500000000000000" pitchFamily="34" charset="0"/>
              </a:endParaRPr>
            </a:p>
          </p:txBody>
        </p:sp>
        <p:sp>
          <p:nvSpPr>
            <p:cNvPr id="13" name="ZoneTexte 12">
              <a:extLst>
                <a:ext uri="{FF2B5EF4-FFF2-40B4-BE49-F238E27FC236}">
                  <a16:creationId xmlns:a16="http://schemas.microsoft.com/office/drawing/2014/main" id="{3687E18D-7B96-A9B8-8362-CC2509F02293}"/>
                </a:ext>
              </a:extLst>
            </p:cNvPr>
            <p:cNvSpPr txBox="1">
              <a:spLocks noGrp="1" noRot="1" noMove="1" noResize="1" noEditPoints="1" noAdjustHandles="1" noChangeArrowheads="1" noChangeShapeType="1"/>
            </p:cNvSpPr>
            <p:nvPr/>
          </p:nvSpPr>
          <p:spPr>
            <a:xfrm>
              <a:off x="349995" y="1758984"/>
              <a:ext cx="2280098"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13,000+</a:t>
              </a:r>
              <a:endParaRPr lang="fr-FR" sz="2400" dirty="0">
                <a:effectLst/>
                <a:latin typeface="Nympha Trial" pitchFamily="2" charset="77"/>
                <a:ea typeface="Helvetica Neue Light" panose="02000403000000020004" pitchFamily="2" charset="0"/>
                <a:cs typeface="Branch" pitchFamily="2" charset="0"/>
              </a:endParaRPr>
            </a:p>
          </p:txBody>
        </p:sp>
      </p:grpSp>
      <p:grpSp>
        <p:nvGrpSpPr>
          <p:cNvPr id="11" name="Group 10">
            <a:extLst>
              <a:ext uri="{FF2B5EF4-FFF2-40B4-BE49-F238E27FC236}">
                <a16:creationId xmlns:a16="http://schemas.microsoft.com/office/drawing/2014/main" id="{8DBCADD5-10B6-015A-4042-E908528FE40D}"/>
              </a:ext>
            </a:extLst>
          </p:cNvPr>
          <p:cNvGrpSpPr>
            <a:grpSpLocks noGrp="1" noUngrp="1" noRot="1" noMove="1" noResize="1"/>
          </p:cNvGrpSpPr>
          <p:nvPr/>
        </p:nvGrpSpPr>
        <p:grpSpPr>
          <a:xfrm>
            <a:off x="2563755" y="1717426"/>
            <a:ext cx="2314733" cy="1296722"/>
            <a:chOff x="2637243" y="1717426"/>
            <a:chExt cx="2314733" cy="1296722"/>
          </a:xfrm>
        </p:grpSpPr>
        <p:sp>
          <p:nvSpPr>
            <p:cNvPr id="21" name="ZoneTexte 13">
              <a:extLst>
                <a:ext uri="{FF2B5EF4-FFF2-40B4-BE49-F238E27FC236}">
                  <a16:creationId xmlns:a16="http://schemas.microsoft.com/office/drawing/2014/main" id="{86194B52-55E5-001E-3497-902FBB30AC63}"/>
                </a:ext>
              </a:extLst>
            </p:cNvPr>
            <p:cNvSpPr txBox="1">
              <a:spLocks noGrp="1" noRot="1" noMove="1" noResize="1" noEditPoints="1" noAdjustHandles="1" noChangeArrowheads="1" noChangeShapeType="1"/>
            </p:cNvSpPr>
            <p:nvPr/>
          </p:nvSpPr>
          <p:spPr>
            <a:xfrm>
              <a:off x="2637243" y="2183151"/>
              <a:ext cx="2314733" cy="830997"/>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In-salon, in-store, virtual, digital, events and global experiences</a:t>
              </a:r>
            </a:p>
          </p:txBody>
        </p:sp>
        <p:sp>
          <p:nvSpPr>
            <p:cNvPr id="20" name="ZoneTexte 12">
              <a:extLst>
                <a:ext uri="{FF2B5EF4-FFF2-40B4-BE49-F238E27FC236}">
                  <a16:creationId xmlns:a16="http://schemas.microsoft.com/office/drawing/2014/main" id="{49BD08A3-8807-92D6-0C4E-C7F8E69A2F1A}"/>
                </a:ext>
              </a:extLst>
            </p:cNvPr>
            <p:cNvSpPr txBox="1">
              <a:spLocks noGrp="1" noRot="1" noMove="1" noResize="1" noEditPoints="1" noAdjustHandles="1" noChangeArrowheads="1" noChangeShapeType="1"/>
            </p:cNvSpPr>
            <p:nvPr/>
          </p:nvSpPr>
          <p:spPr>
            <a:xfrm>
              <a:off x="2637243" y="1717426"/>
              <a:ext cx="2314733"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YOUR WAY</a:t>
              </a:r>
            </a:p>
          </p:txBody>
        </p:sp>
      </p:grpSp>
      <p:grpSp>
        <p:nvGrpSpPr>
          <p:cNvPr id="9" name="Group 8">
            <a:extLst>
              <a:ext uri="{FF2B5EF4-FFF2-40B4-BE49-F238E27FC236}">
                <a16:creationId xmlns:a16="http://schemas.microsoft.com/office/drawing/2014/main" id="{0A76B84C-0356-E61F-79EE-C743B49B9DA3}"/>
              </a:ext>
            </a:extLst>
          </p:cNvPr>
          <p:cNvGrpSpPr>
            <a:grpSpLocks noGrp="1" noUngrp="1" noRot="1" noMove="1" noResize="1"/>
          </p:cNvGrpSpPr>
          <p:nvPr/>
        </p:nvGrpSpPr>
        <p:grpSpPr>
          <a:xfrm>
            <a:off x="4913750" y="1392277"/>
            <a:ext cx="2345265" cy="1375649"/>
            <a:chOff x="4848322" y="1392277"/>
            <a:chExt cx="2345265" cy="1375649"/>
          </a:xfrm>
        </p:grpSpPr>
        <p:sp>
          <p:nvSpPr>
            <p:cNvPr id="24" name="ZoneTexte 13">
              <a:extLst>
                <a:ext uri="{FF2B5EF4-FFF2-40B4-BE49-F238E27FC236}">
                  <a16:creationId xmlns:a16="http://schemas.microsoft.com/office/drawing/2014/main" id="{95521521-1E0E-67FD-6CCF-99BCBC34FDE4}"/>
                </a:ext>
              </a:extLst>
            </p:cNvPr>
            <p:cNvSpPr txBox="1">
              <a:spLocks noGrp="1" noRot="1" noMove="1" noResize="1" noEditPoints="1" noAdjustHandles="1" noChangeArrowheads="1" noChangeShapeType="1"/>
            </p:cNvSpPr>
            <p:nvPr/>
          </p:nvSpPr>
          <p:spPr>
            <a:xfrm>
              <a:off x="4848322" y="2183151"/>
              <a:ext cx="2345265" cy="584775"/>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Certifications and</a:t>
              </a:r>
              <a:br>
                <a:rPr lang="en-US" sz="1600" dirty="0">
                  <a:latin typeface="Helvetica 35 Thin" panose="020B0500000000000000" pitchFamily="34" charset="0"/>
                  <a:ea typeface="Helvetica Neue Thin" panose="020B0403020202020204" pitchFamily="34" charset="0"/>
                  <a:cs typeface="Gotham Thin" pitchFamily="2" charset="0"/>
                </a:rPr>
              </a:br>
              <a:r>
                <a:rPr lang="en-US" sz="1600" dirty="0">
                  <a:latin typeface="Helvetica 35 Thin" panose="020B0500000000000000" pitchFamily="34" charset="0"/>
                  <a:ea typeface="Helvetica Neue Thin" panose="020B0403020202020204" pitchFamily="34" charset="0"/>
                  <a:cs typeface="Gotham Thin" pitchFamily="2" charset="0"/>
                </a:rPr>
                <a:t>future educators</a:t>
              </a:r>
            </a:p>
          </p:txBody>
        </p:sp>
        <p:sp>
          <p:nvSpPr>
            <p:cNvPr id="23" name="ZoneTexte 12">
              <a:extLst>
                <a:ext uri="{FF2B5EF4-FFF2-40B4-BE49-F238E27FC236}">
                  <a16:creationId xmlns:a16="http://schemas.microsoft.com/office/drawing/2014/main" id="{FB1E4A84-DB8F-5C0C-1979-6AE98D136DC4}"/>
                </a:ext>
              </a:extLst>
            </p:cNvPr>
            <p:cNvSpPr txBox="1">
              <a:spLocks noGrp="1" noRot="1" noMove="1" noResize="1" noEditPoints="1" noAdjustHandles="1" noChangeArrowheads="1" noChangeShapeType="1"/>
            </p:cNvSpPr>
            <p:nvPr/>
          </p:nvSpPr>
          <p:spPr>
            <a:xfrm>
              <a:off x="4884955" y="1392277"/>
              <a:ext cx="2271998" cy="766364"/>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GROW YOUR PATH</a:t>
              </a:r>
            </a:p>
          </p:txBody>
        </p:sp>
      </p:grpSp>
      <p:grpSp>
        <p:nvGrpSpPr>
          <p:cNvPr id="8" name="Group 7">
            <a:extLst>
              <a:ext uri="{FF2B5EF4-FFF2-40B4-BE49-F238E27FC236}">
                <a16:creationId xmlns:a16="http://schemas.microsoft.com/office/drawing/2014/main" id="{7D1ED196-9257-D157-7B56-880D32C347C2}"/>
              </a:ext>
            </a:extLst>
          </p:cNvPr>
          <p:cNvGrpSpPr>
            <a:grpSpLocks noGrp="1" noUngrp="1" noRot="1" noMove="1" noResize="1"/>
          </p:cNvGrpSpPr>
          <p:nvPr/>
        </p:nvGrpSpPr>
        <p:grpSpPr>
          <a:xfrm>
            <a:off x="7294277" y="1406215"/>
            <a:ext cx="2264769" cy="1361711"/>
            <a:chOff x="7232490" y="1406215"/>
            <a:chExt cx="2264769" cy="1361711"/>
          </a:xfrm>
        </p:grpSpPr>
        <p:sp>
          <p:nvSpPr>
            <p:cNvPr id="27" name="ZoneTexte 13">
              <a:extLst>
                <a:ext uri="{FF2B5EF4-FFF2-40B4-BE49-F238E27FC236}">
                  <a16:creationId xmlns:a16="http://schemas.microsoft.com/office/drawing/2014/main" id="{286E9113-E4C2-FD5D-D1F7-743145EC23C6}"/>
                </a:ext>
              </a:extLst>
            </p:cNvPr>
            <p:cNvSpPr txBox="1">
              <a:spLocks noGrp="1" noRot="1" noMove="1" noResize="1" noEditPoints="1" noAdjustHandles="1" noChangeArrowheads="1" noChangeShapeType="1"/>
            </p:cNvSpPr>
            <p:nvPr/>
          </p:nvSpPr>
          <p:spPr>
            <a:xfrm>
              <a:off x="7405180" y="2183151"/>
              <a:ext cx="1919388" cy="584775"/>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Teach Accelerate</a:t>
              </a:r>
              <a:br>
                <a:rPr lang="en-US" sz="1600" dirty="0">
                  <a:latin typeface="Helvetica 35 Thin" panose="020B0500000000000000" pitchFamily="34" charset="0"/>
                  <a:ea typeface="Helvetica Neue Thin" panose="020B0403020202020204" pitchFamily="34" charset="0"/>
                  <a:cs typeface="Gotham Thin" pitchFamily="2" charset="0"/>
                </a:rPr>
              </a:br>
              <a:r>
                <a:rPr lang="en-US" sz="1600" dirty="0">
                  <a:latin typeface="Helvetica 35 Thin" panose="020B0500000000000000" pitchFamily="34" charset="0"/>
                  <a:ea typeface="Helvetica Neue Thin" panose="020B0403020202020204" pitchFamily="34" charset="0"/>
                  <a:cs typeface="Gotham Thin" pitchFamily="2" charset="0"/>
                </a:rPr>
                <a:t>Grow our students</a:t>
              </a:r>
            </a:p>
          </p:txBody>
        </p:sp>
        <p:sp>
          <p:nvSpPr>
            <p:cNvPr id="26" name="ZoneTexte 12">
              <a:extLst>
                <a:ext uri="{FF2B5EF4-FFF2-40B4-BE49-F238E27FC236}">
                  <a16:creationId xmlns:a16="http://schemas.microsoft.com/office/drawing/2014/main" id="{0C781D2B-F775-76DC-4E30-DC43A6AAB746}"/>
                </a:ext>
              </a:extLst>
            </p:cNvPr>
            <p:cNvSpPr txBox="1">
              <a:spLocks noGrp="1" noRot="1" noMove="1" noResize="1" noEditPoints="1" noAdjustHandles="1" noChangeArrowheads="1" noChangeShapeType="1"/>
            </p:cNvSpPr>
            <p:nvPr/>
          </p:nvSpPr>
          <p:spPr>
            <a:xfrm>
              <a:off x="7232490" y="1406215"/>
              <a:ext cx="2264769" cy="766364"/>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SCHOOL</a:t>
              </a:r>
            </a:p>
            <a:p>
              <a:pPr algn="ctr">
                <a:lnSpc>
                  <a:spcPct val="90000"/>
                </a:lnSpc>
              </a:pPr>
              <a:r>
                <a:rPr lang="fr-FR" sz="2400" dirty="0">
                  <a:latin typeface="Nympha Trial" pitchFamily="2" charset="77"/>
                  <a:ea typeface="Helvetica Neue Light" panose="02000403000000020004" pitchFamily="2" charset="0"/>
                  <a:cs typeface="Branch" pitchFamily="2" charset="0"/>
                </a:rPr>
                <a:t>PROGRAM</a:t>
              </a:r>
            </a:p>
          </p:txBody>
        </p:sp>
      </p:grpSp>
      <p:grpSp>
        <p:nvGrpSpPr>
          <p:cNvPr id="6" name="Group 5">
            <a:extLst>
              <a:ext uri="{FF2B5EF4-FFF2-40B4-BE49-F238E27FC236}">
                <a16:creationId xmlns:a16="http://schemas.microsoft.com/office/drawing/2014/main" id="{2729A9DB-2562-CFD9-A9C0-F0611B475D39}"/>
              </a:ext>
            </a:extLst>
          </p:cNvPr>
          <p:cNvGrpSpPr>
            <a:grpSpLocks noGrp="1" noUngrp="1" noRot="1" noMove="1" noResize="1"/>
          </p:cNvGrpSpPr>
          <p:nvPr/>
        </p:nvGrpSpPr>
        <p:grpSpPr>
          <a:xfrm>
            <a:off x="9594307" y="1730608"/>
            <a:ext cx="2311602" cy="1283540"/>
            <a:chOff x="9492707" y="1730608"/>
            <a:chExt cx="2311602" cy="1283540"/>
          </a:xfrm>
        </p:grpSpPr>
        <p:sp>
          <p:nvSpPr>
            <p:cNvPr id="29" name="ZoneTexte 12">
              <a:extLst>
                <a:ext uri="{FF2B5EF4-FFF2-40B4-BE49-F238E27FC236}">
                  <a16:creationId xmlns:a16="http://schemas.microsoft.com/office/drawing/2014/main" id="{BE048F81-CA31-D034-265C-9DA35C9A6088}"/>
                </a:ext>
              </a:extLst>
            </p:cNvPr>
            <p:cNvSpPr txBox="1">
              <a:spLocks noGrp="1" noRot="1" noMove="1" noResize="1" noEditPoints="1" noAdjustHandles="1" noChangeArrowheads="1" noChangeShapeType="1"/>
            </p:cNvSpPr>
            <p:nvPr/>
          </p:nvSpPr>
          <p:spPr>
            <a:xfrm>
              <a:off x="9505662" y="1730608"/>
              <a:ext cx="2285692"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ACCESS</a:t>
              </a:r>
            </a:p>
          </p:txBody>
        </p:sp>
        <p:sp>
          <p:nvSpPr>
            <p:cNvPr id="30" name="ZoneTexte 13">
              <a:extLst>
                <a:ext uri="{FF2B5EF4-FFF2-40B4-BE49-F238E27FC236}">
                  <a16:creationId xmlns:a16="http://schemas.microsoft.com/office/drawing/2014/main" id="{7C3D15AE-ACBB-FBF1-C69F-8230C8EF87A6}"/>
                </a:ext>
              </a:extLst>
            </p:cNvPr>
            <p:cNvSpPr txBox="1">
              <a:spLocks noGrp="1" noRot="1" noMove="1" noResize="1" noEditPoints="1" noAdjustHandles="1" noChangeArrowheads="1" noChangeShapeType="1"/>
            </p:cNvSpPr>
            <p:nvPr/>
          </p:nvSpPr>
          <p:spPr>
            <a:xfrm>
              <a:off x="9492707" y="2183151"/>
              <a:ext cx="2311602" cy="830997"/>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Curate your own path for your career and CEU in  some states</a:t>
              </a:r>
            </a:p>
          </p:txBody>
        </p:sp>
      </p:grpSp>
      <p:grpSp>
        <p:nvGrpSpPr>
          <p:cNvPr id="10" name="Group 9">
            <a:extLst>
              <a:ext uri="{FF2B5EF4-FFF2-40B4-BE49-F238E27FC236}">
                <a16:creationId xmlns:a16="http://schemas.microsoft.com/office/drawing/2014/main" id="{3180E122-67F4-EA2C-B309-8E2524AFDB84}"/>
              </a:ext>
            </a:extLst>
          </p:cNvPr>
          <p:cNvGrpSpPr>
            <a:grpSpLocks noGrp="1" noUngrp="1" noRot="1" noMove="1" noResize="1"/>
          </p:cNvGrpSpPr>
          <p:nvPr/>
        </p:nvGrpSpPr>
        <p:grpSpPr>
          <a:xfrm>
            <a:off x="555163" y="4839278"/>
            <a:ext cx="6834262" cy="1841828"/>
            <a:chOff x="351634" y="4810912"/>
            <a:chExt cx="6834262" cy="1841828"/>
          </a:xfrm>
        </p:grpSpPr>
        <p:sp>
          <p:nvSpPr>
            <p:cNvPr id="31" name="Rectangle: Rounded Corners 30">
              <a:extLst>
                <a:ext uri="{FF2B5EF4-FFF2-40B4-BE49-F238E27FC236}">
                  <a16:creationId xmlns:a16="http://schemas.microsoft.com/office/drawing/2014/main" id="{3129D2E2-25C3-509B-CC2C-4ACE88822004}"/>
                </a:ext>
              </a:extLst>
            </p:cNvPr>
            <p:cNvSpPr>
              <a:spLocks noGrp="1" noRot="1" noMove="1" noResize="1" noEditPoints="1" noAdjustHandles="1" noChangeArrowheads="1" noChangeShapeType="1"/>
            </p:cNvSpPr>
            <p:nvPr/>
          </p:nvSpPr>
          <p:spPr>
            <a:xfrm>
              <a:off x="366890" y="4810912"/>
              <a:ext cx="6819006" cy="184182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ZoneTexte 12">
              <a:extLst>
                <a:ext uri="{FF2B5EF4-FFF2-40B4-BE49-F238E27FC236}">
                  <a16:creationId xmlns:a16="http://schemas.microsoft.com/office/drawing/2014/main" id="{BC7AAF6F-D57F-0A61-FCC7-BE7DE3AD96E0}"/>
                </a:ext>
              </a:extLst>
            </p:cNvPr>
            <p:cNvSpPr txBox="1">
              <a:spLocks noGrp="1" noRot="1" noMove="1" noResize="1" noEditPoints="1" noAdjustHandles="1" noChangeArrowheads="1" noChangeShapeType="1"/>
            </p:cNvSpPr>
            <p:nvPr/>
          </p:nvSpPr>
          <p:spPr>
            <a:xfrm>
              <a:off x="351634" y="4908598"/>
              <a:ext cx="6834262" cy="377026"/>
            </a:xfrm>
            <a:prstGeom prst="rect">
              <a:avLst/>
            </a:prstGeom>
            <a:noFill/>
            <a:ln>
              <a:noFill/>
            </a:ln>
            <a:effectLst/>
          </p:spPr>
          <p:txBody>
            <a:bodyPr wrap="square" rtlCol="0">
              <a:spAutoFit/>
            </a:bodyPr>
            <a:lstStyle/>
            <a:p>
              <a:pPr algn="ctr">
                <a:lnSpc>
                  <a:spcPct val="90000"/>
                </a:lnSpc>
              </a:pPr>
              <a:r>
                <a:rPr lang="fr-FR" sz="2000" dirty="0">
                  <a:latin typeface="Nympha Trial" pitchFamily="2" charset="77"/>
                  <a:ea typeface="Helvetica Neue Light" panose="02000403000000020004" pitchFamily="2" charset="0"/>
                  <a:cs typeface="Branch" pitchFamily="2" charset="0"/>
                </a:rPr>
                <a:t>PROFESSIONAL ACADEMIES</a:t>
              </a:r>
            </a:p>
          </p:txBody>
        </p:sp>
        <p:sp>
          <p:nvSpPr>
            <p:cNvPr id="34" name="TextBox 33">
              <a:extLst>
                <a:ext uri="{FF2B5EF4-FFF2-40B4-BE49-F238E27FC236}">
                  <a16:creationId xmlns:a16="http://schemas.microsoft.com/office/drawing/2014/main" id="{1032701C-0AFB-4965-7C5A-634A6A527D14}"/>
                </a:ext>
              </a:extLst>
            </p:cNvPr>
            <p:cNvSpPr txBox="1">
              <a:spLocks noGrp="1" noRot="1" noMove="1" noResize="1" noEditPoints="1" noAdjustHandles="1" noChangeArrowheads="1" noChangeShapeType="1"/>
            </p:cNvSpPr>
            <p:nvPr/>
          </p:nvSpPr>
          <p:spPr>
            <a:xfrm>
              <a:off x="430726" y="6233266"/>
              <a:ext cx="2015295" cy="272382"/>
            </a:xfrm>
            <a:prstGeom prst="rect">
              <a:avLst/>
            </a:prstGeom>
            <a:noFill/>
          </p:spPr>
          <p:txBody>
            <a:bodyPr wrap="square" rtlCol="0">
              <a:spAutoFit/>
            </a:bodyPr>
            <a:lstStyle/>
            <a:p>
              <a:pPr algn="ctr">
                <a:lnSpc>
                  <a:spcPct val="90000"/>
                </a:lnSpc>
              </a:pPr>
              <a:r>
                <a:rPr lang="en-US" sz="1300" dirty="0">
                  <a:latin typeface="Helvetica 35 Thin" panose="020B0500000000000000"/>
                  <a:cs typeface="Gotham Book" pitchFamily="2" charset="0"/>
                </a:rPr>
                <a:t>Redken Exchange</a:t>
              </a:r>
            </a:p>
          </p:txBody>
        </p:sp>
        <p:sp>
          <p:nvSpPr>
            <p:cNvPr id="36" name="TextBox 35">
              <a:extLst>
                <a:ext uri="{FF2B5EF4-FFF2-40B4-BE49-F238E27FC236}">
                  <a16:creationId xmlns:a16="http://schemas.microsoft.com/office/drawing/2014/main" id="{E4D8B220-DDCC-F1AA-C902-6959671CABFB}"/>
                </a:ext>
              </a:extLst>
            </p:cNvPr>
            <p:cNvSpPr txBox="1">
              <a:spLocks noGrp="1" noRot="1" noMove="1" noResize="1" noEditPoints="1" noAdjustHandles="1" noChangeArrowheads="1" noChangeShapeType="1"/>
            </p:cNvSpPr>
            <p:nvPr/>
          </p:nvSpPr>
          <p:spPr>
            <a:xfrm>
              <a:off x="5627847" y="6233265"/>
              <a:ext cx="1097087" cy="272382"/>
            </a:xfrm>
            <a:prstGeom prst="rect">
              <a:avLst/>
            </a:prstGeom>
            <a:noFill/>
          </p:spPr>
          <p:txBody>
            <a:bodyPr wrap="square" rtlCol="0">
              <a:spAutoFit/>
            </a:bodyPr>
            <a:lstStyle/>
            <a:p>
              <a:pPr algn="ctr">
                <a:lnSpc>
                  <a:spcPct val="90000"/>
                </a:lnSpc>
              </a:pPr>
              <a:r>
                <a:rPr lang="en-US" sz="1300" dirty="0" err="1">
                  <a:latin typeface="Helvetica 35 Thin" panose="020B0500000000000000"/>
                  <a:cs typeface="Gotham Book" pitchFamily="2" charset="0"/>
                </a:rPr>
                <a:t>proLAB</a:t>
              </a:r>
              <a:endParaRPr lang="en-US" sz="1300" dirty="0">
                <a:latin typeface="Helvetica 35 Thin" panose="020B0500000000000000"/>
                <a:cs typeface="Gotham Book" pitchFamily="2" charset="0"/>
              </a:endParaRPr>
            </a:p>
          </p:txBody>
        </p:sp>
        <p:pic>
          <p:nvPicPr>
            <p:cNvPr id="33" name="Picture 32" descr="A picture containing indoor, floor, chair, room&#10;&#10;Description automatically generated">
              <a:extLst>
                <a:ext uri="{FF2B5EF4-FFF2-40B4-BE49-F238E27FC236}">
                  <a16:creationId xmlns:a16="http://schemas.microsoft.com/office/drawing/2014/main" id="{B625B0D3-FD1F-7B63-D8E6-AC0B373038BF}"/>
                </a:ext>
              </a:extLst>
            </p:cNvPr>
            <p:cNvPicPr>
              <a:picLocks noGrp="1" noRot="1" noChangeAspect="1" noMove="1" noResize="1" noEditPoints="1" noAdjustHandles="1" noChangeArrowheads="1" noChangeShapeType="1" noCrop="1"/>
            </p:cNvPicPr>
            <p:nvPr/>
          </p:nvPicPr>
          <p:blipFill rotWithShape="1">
            <a:blip r:embed="rId10"/>
            <a:srcRect l="6429" r="584"/>
            <a:stretch/>
          </p:blipFill>
          <p:spPr>
            <a:xfrm>
              <a:off x="3149339" y="5285587"/>
              <a:ext cx="1106528" cy="892477"/>
            </a:xfrm>
            <a:prstGeom prst="rect">
              <a:avLst/>
            </a:prstGeom>
          </p:spPr>
        </p:pic>
        <p:pic>
          <p:nvPicPr>
            <p:cNvPr id="37" name="Picture 36">
              <a:extLst>
                <a:ext uri="{FF2B5EF4-FFF2-40B4-BE49-F238E27FC236}">
                  <a16:creationId xmlns:a16="http://schemas.microsoft.com/office/drawing/2014/main" id="{B318FC60-BEA7-7756-6A1A-DE032480A855}"/>
                </a:ext>
              </a:extLst>
            </p:cNvPr>
            <p:cNvPicPr>
              <a:picLocks noGrp="1" noRot="1" noChangeAspect="1" noMove="1" noResize="1" noEditPoints="1" noAdjustHandles="1" noChangeArrowheads="1" noChangeShapeType="1" noCrop="1"/>
            </p:cNvPicPr>
            <p:nvPr/>
          </p:nvPicPr>
          <p:blipFill rotWithShape="1">
            <a:blip r:embed="rId11"/>
            <a:srcRect l="1597" t="3787" r="4838" b="9080"/>
            <a:stretch/>
          </p:blipFill>
          <p:spPr>
            <a:xfrm>
              <a:off x="920410" y="5277273"/>
              <a:ext cx="1111688" cy="895436"/>
            </a:xfrm>
            <a:prstGeom prst="rect">
              <a:avLst/>
            </a:prstGeom>
          </p:spPr>
        </p:pic>
        <p:pic>
          <p:nvPicPr>
            <p:cNvPr id="38" name="Picture 37">
              <a:extLst>
                <a:ext uri="{FF2B5EF4-FFF2-40B4-BE49-F238E27FC236}">
                  <a16:creationId xmlns:a16="http://schemas.microsoft.com/office/drawing/2014/main" id="{826A54AA-54EE-936E-2158-3F2C22AFD33B}"/>
                </a:ext>
              </a:extLst>
            </p:cNvPr>
            <p:cNvPicPr>
              <a:picLocks noGrp="1" noRot="1" noChangeAspect="1" noMove="1" noResize="1" noEditPoints="1" noAdjustHandles="1" noChangeArrowheads="1" noChangeShapeType="1" noCrop="1"/>
            </p:cNvPicPr>
            <p:nvPr/>
          </p:nvPicPr>
          <p:blipFill rotWithShape="1">
            <a:blip r:embed="rId12"/>
            <a:srcRect l="23488" t="30458" r="19500" b="8619"/>
            <a:stretch/>
          </p:blipFill>
          <p:spPr>
            <a:xfrm>
              <a:off x="5627847" y="5227817"/>
              <a:ext cx="1117241" cy="895436"/>
            </a:xfrm>
            <a:prstGeom prst="rect">
              <a:avLst/>
            </a:prstGeom>
          </p:spPr>
        </p:pic>
        <p:sp>
          <p:nvSpPr>
            <p:cNvPr id="3" name="TextBox 2">
              <a:extLst>
                <a:ext uri="{FF2B5EF4-FFF2-40B4-BE49-F238E27FC236}">
                  <a16:creationId xmlns:a16="http://schemas.microsoft.com/office/drawing/2014/main" id="{0E55FE5D-BE44-12DB-BFA5-311ED48ABF1F}"/>
                </a:ext>
              </a:extLst>
            </p:cNvPr>
            <p:cNvSpPr txBox="1">
              <a:spLocks noGrp="1" noRot="1" noMove="1" noResize="1" noEditPoints="1" noAdjustHandles="1" noChangeArrowheads="1" noChangeShapeType="1"/>
            </p:cNvSpPr>
            <p:nvPr/>
          </p:nvSpPr>
          <p:spPr>
            <a:xfrm>
              <a:off x="2231322" y="6232561"/>
              <a:ext cx="3074886" cy="272382"/>
            </a:xfrm>
            <a:prstGeom prst="rect">
              <a:avLst/>
            </a:prstGeom>
            <a:noFill/>
          </p:spPr>
          <p:txBody>
            <a:bodyPr wrap="square" rtlCol="0">
              <a:spAutoFit/>
            </a:bodyPr>
            <a:lstStyle/>
            <a:p>
              <a:pPr algn="ctr">
                <a:lnSpc>
                  <a:spcPct val="90000"/>
                </a:lnSpc>
              </a:pPr>
              <a:r>
                <a:rPr lang="en-US" sz="1300" dirty="0" err="1">
                  <a:latin typeface="Helvetica 35 Thin" panose="020B0500000000000000"/>
                  <a:cs typeface="Gotham Book" pitchFamily="2" charset="0"/>
                </a:rPr>
                <a:t>L’Oreal</a:t>
              </a:r>
              <a:r>
                <a:rPr lang="en-US" sz="1300" dirty="0">
                  <a:latin typeface="Helvetica 35 Thin" panose="020B0500000000000000"/>
                  <a:cs typeface="Gotham Book" pitchFamily="2" charset="0"/>
                </a:rPr>
                <a:t> </a:t>
              </a:r>
              <a:r>
                <a:rPr lang="en-US" sz="1300" dirty="0" err="1">
                  <a:latin typeface="Helvetica 35 Thin" panose="020B0500000000000000"/>
                  <a:cs typeface="Gotham Book" pitchFamily="2" charset="0"/>
                </a:rPr>
                <a:t>Professionel</a:t>
              </a:r>
              <a:r>
                <a:rPr lang="en-US" sz="1300" dirty="0">
                  <a:latin typeface="Helvetica 35 Thin" panose="020B0500000000000000"/>
                  <a:cs typeface="Gotham Book" pitchFamily="2" charset="0"/>
                </a:rPr>
                <a:t> at The MAIN</a:t>
              </a:r>
            </a:p>
          </p:txBody>
        </p:sp>
      </p:grpSp>
    </p:spTree>
    <p:extLst>
      <p:ext uri="{BB962C8B-B14F-4D97-AF65-F5344CB8AC3E}">
        <p14:creationId xmlns:p14="http://schemas.microsoft.com/office/powerpoint/2010/main" val="935277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0" name="Group 419">
            <a:extLst>
              <a:ext uri="{FF2B5EF4-FFF2-40B4-BE49-F238E27FC236}">
                <a16:creationId xmlns:a16="http://schemas.microsoft.com/office/drawing/2014/main" id="{504E8F75-4602-7D9B-7875-F6D55C2DF95B}"/>
              </a:ext>
            </a:extLst>
          </p:cNvPr>
          <p:cNvGrpSpPr/>
          <p:nvPr/>
        </p:nvGrpSpPr>
        <p:grpSpPr>
          <a:xfrm>
            <a:off x="0" y="1"/>
            <a:ext cx="12192000" cy="6858000"/>
            <a:chOff x="0" y="33514"/>
            <a:chExt cx="9143746" cy="6792608"/>
          </a:xfrm>
        </p:grpSpPr>
        <p:sp>
          <p:nvSpPr>
            <p:cNvPr id="421" name="object 2">
              <a:extLst>
                <a:ext uri="{FF2B5EF4-FFF2-40B4-BE49-F238E27FC236}">
                  <a16:creationId xmlns:a16="http://schemas.microsoft.com/office/drawing/2014/main" id="{F33D4A56-B1CD-D0AD-6428-61D1B2CB0BC8}"/>
                </a:ext>
              </a:extLst>
            </p:cNvPr>
            <p:cNvSpPr/>
            <p:nvPr/>
          </p:nvSpPr>
          <p:spPr>
            <a:xfrm>
              <a:off x="0" y="5497067"/>
              <a:ext cx="588010" cy="1329055"/>
            </a:xfrm>
            <a:custGeom>
              <a:avLst/>
              <a:gdLst/>
              <a:ahLst/>
              <a:cxnLst/>
              <a:rect l="l" t="t" r="r" b="b"/>
              <a:pathLst>
                <a:path w="588010" h="1329054">
                  <a:moveTo>
                    <a:pt x="574090" y="0"/>
                  </a:moveTo>
                  <a:lnTo>
                    <a:pt x="427697" y="0"/>
                  </a:lnTo>
                  <a:lnTo>
                    <a:pt x="0" y="480098"/>
                  </a:lnTo>
                  <a:lnTo>
                    <a:pt x="0" y="585279"/>
                  </a:lnTo>
                  <a:lnTo>
                    <a:pt x="574090" y="0"/>
                  </a:lnTo>
                  <a:close/>
                </a:path>
                <a:path w="588010" h="1329054">
                  <a:moveTo>
                    <a:pt x="587883" y="1328534"/>
                  </a:moveTo>
                  <a:lnTo>
                    <a:pt x="0" y="607923"/>
                  </a:lnTo>
                  <a:lnTo>
                    <a:pt x="0" y="813358"/>
                  </a:lnTo>
                  <a:lnTo>
                    <a:pt x="400926" y="1328534"/>
                  </a:lnTo>
                  <a:lnTo>
                    <a:pt x="587883" y="1328534"/>
                  </a:lnTo>
                  <a:close/>
                </a:path>
              </a:pathLst>
            </a:custGeom>
            <a:solidFill>
              <a:srgbClr val="F5F6F6">
                <a:alpha val="50195"/>
              </a:srgbClr>
            </a:solidFill>
          </p:spPr>
          <p:txBody>
            <a:bodyPr wrap="square" lIns="0" tIns="0" rIns="0" bIns="0" rtlCol="0"/>
            <a:lstStyle/>
            <a:p>
              <a:endParaRPr/>
            </a:p>
          </p:txBody>
        </p:sp>
        <p:sp>
          <p:nvSpPr>
            <p:cNvPr id="422" name="object 3">
              <a:extLst>
                <a:ext uri="{FF2B5EF4-FFF2-40B4-BE49-F238E27FC236}">
                  <a16:creationId xmlns:a16="http://schemas.microsoft.com/office/drawing/2014/main" id="{AA58C90B-2BB7-11DC-9238-3C8669270379}"/>
                </a:ext>
              </a:extLst>
            </p:cNvPr>
            <p:cNvSpPr/>
            <p:nvPr/>
          </p:nvSpPr>
          <p:spPr>
            <a:xfrm>
              <a:off x="0" y="2752343"/>
              <a:ext cx="588010" cy="1329055"/>
            </a:xfrm>
            <a:custGeom>
              <a:avLst/>
              <a:gdLst/>
              <a:ahLst/>
              <a:cxnLst/>
              <a:rect l="l" t="t" r="r" b="b"/>
              <a:pathLst>
                <a:path w="588010" h="1329054">
                  <a:moveTo>
                    <a:pt x="574090" y="0"/>
                  </a:moveTo>
                  <a:lnTo>
                    <a:pt x="427697" y="0"/>
                  </a:lnTo>
                  <a:lnTo>
                    <a:pt x="0" y="480060"/>
                  </a:lnTo>
                  <a:lnTo>
                    <a:pt x="0" y="585343"/>
                  </a:lnTo>
                  <a:lnTo>
                    <a:pt x="574090" y="0"/>
                  </a:lnTo>
                  <a:close/>
                </a:path>
                <a:path w="588010" h="1329054">
                  <a:moveTo>
                    <a:pt x="587883" y="1328547"/>
                  </a:moveTo>
                  <a:lnTo>
                    <a:pt x="0" y="607949"/>
                  </a:lnTo>
                  <a:lnTo>
                    <a:pt x="0" y="813308"/>
                  </a:lnTo>
                  <a:lnTo>
                    <a:pt x="400926" y="1328547"/>
                  </a:lnTo>
                  <a:lnTo>
                    <a:pt x="587883" y="1328547"/>
                  </a:lnTo>
                  <a:close/>
                </a:path>
              </a:pathLst>
            </a:custGeom>
            <a:solidFill>
              <a:srgbClr val="F5F6F6">
                <a:alpha val="50195"/>
              </a:srgbClr>
            </a:solidFill>
          </p:spPr>
          <p:txBody>
            <a:bodyPr wrap="square" lIns="0" tIns="0" rIns="0" bIns="0" rtlCol="0"/>
            <a:lstStyle/>
            <a:p>
              <a:endParaRPr/>
            </a:p>
          </p:txBody>
        </p:sp>
        <p:sp>
          <p:nvSpPr>
            <p:cNvPr id="423" name="object 4">
              <a:extLst>
                <a:ext uri="{FF2B5EF4-FFF2-40B4-BE49-F238E27FC236}">
                  <a16:creationId xmlns:a16="http://schemas.microsoft.com/office/drawing/2014/main" id="{3B0974F9-1287-4388-ACA9-4C147123D4FA}"/>
                </a:ext>
              </a:extLst>
            </p:cNvPr>
            <p:cNvSpPr/>
            <p:nvPr/>
          </p:nvSpPr>
          <p:spPr>
            <a:xfrm>
              <a:off x="3640836"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4" name="object 5">
              <a:extLst>
                <a:ext uri="{FF2B5EF4-FFF2-40B4-BE49-F238E27FC236}">
                  <a16:creationId xmlns:a16="http://schemas.microsoft.com/office/drawing/2014/main" id="{2939FB02-3741-5C70-ABC1-4D19A417E5E5}"/>
                </a:ext>
              </a:extLst>
            </p:cNvPr>
            <p:cNvSpPr/>
            <p:nvPr/>
          </p:nvSpPr>
          <p:spPr>
            <a:xfrm>
              <a:off x="5582412" y="5497067"/>
              <a:ext cx="862330" cy="1329055"/>
            </a:xfrm>
            <a:custGeom>
              <a:avLst/>
              <a:gdLst/>
              <a:ahLst/>
              <a:cxnLst/>
              <a:rect l="l" t="t" r="r" b="b"/>
              <a:pathLst>
                <a:path w="862329" h="1329054">
                  <a:moveTo>
                    <a:pt x="862076" y="1328534"/>
                  </a:moveTo>
                  <a:lnTo>
                    <a:pt x="310261" y="651002"/>
                  </a:lnTo>
                  <a:lnTo>
                    <a:pt x="284988" y="619975"/>
                  </a:lnTo>
                  <a:lnTo>
                    <a:pt x="265176" y="595566"/>
                  </a:lnTo>
                  <a:lnTo>
                    <a:pt x="848360" y="0"/>
                  </a:lnTo>
                  <a:lnTo>
                    <a:pt x="702183" y="0"/>
                  </a:lnTo>
                  <a:lnTo>
                    <a:pt x="166116" y="602716"/>
                  </a:lnTo>
                  <a:lnTo>
                    <a:pt x="157607" y="612686"/>
                  </a:lnTo>
                  <a:lnTo>
                    <a:pt x="152146" y="617816"/>
                  </a:lnTo>
                  <a:lnTo>
                    <a:pt x="147447" y="619696"/>
                  </a:lnTo>
                  <a:lnTo>
                    <a:pt x="141224" y="619975"/>
                  </a:lnTo>
                  <a:lnTo>
                    <a:pt x="141224" y="0"/>
                  </a:lnTo>
                  <a:lnTo>
                    <a:pt x="0" y="0"/>
                  </a:lnTo>
                  <a:lnTo>
                    <a:pt x="0" y="1328534"/>
                  </a:lnTo>
                  <a:lnTo>
                    <a:pt x="141224" y="1328534"/>
                  </a:lnTo>
                  <a:lnTo>
                    <a:pt x="141224" y="651002"/>
                  </a:lnTo>
                  <a:lnTo>
                    <a:pt x="150876" y="652653"/>
                  </a:lnTo>
                  <a:lnTo>
                    <a:pt x="160782" y="666203"/>
                  </a:lnTo>
                  <a:lnTo>
                    <a:pt x="675513" y="1328534"/>
                  </a:lnTo>
                  <a:lnTo>
                    <a:pt x="862076" y="1328534"/>
                  </a:lnTo>
                  <a:close/>
                </a:path>
              </a:pathLst>
            </a:custGeom>
            <a:solidFill>
              <a:srgbClr val="F5F6F6">
                <a:alpha val="50195"/>
              </a:srgbClr>
            </a:solidFill>
          </p:spPr>
          <p:txBody>
            <a:bodyPr wrap="square" lIns="0" tIns="0" rIns="0" bIns="0" rtlCol="0"/>
            <a:lstStyle/>
            <a:p>
              <a:endParaRPr/>
            </a:p>
          </p:txBody>
        </p:sp>
        <p:sp>
          <p:nvSpPr>
            <p:cNvPr id="425" name="object 6">
              <a:extLst>
                <a:ext uri="{FF2B5EF4-FFF2-40B4-BE49-F238E27FC236}">
                  <a16:creationId xmlns:a16="http://schemas.microsoft.com/office/drawing/2014/main" id="{65D9465A-167A-0FB6-9393-84CEBF831FB5}"/>
                </a:ext>
              </a:extLst>
            </p:cNvPr>
            <p:cNvSpPr/>
            <p:nvPr/>
          </p:nvSpPr>
          <p:spPr>
            <a:xfrm>
              <a:off x="7522464"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6" name="object 10">
              <a:extLst>
                <a:ext uri="{FF2B5EF4-FFF2-40B4-BE49-F238E27FC236}">
                  <a16:creationId xmlns:a16="http://schemas.microsoft.com/office/drawing/2014/main" id="{0E8F9BB4-EDCC-890C-E089-E8DB4B47B0A4}"/>
                </a:ext>
              </a:extLst>
            </p:cNvPr>
            <p:cNvSpPr/>
            <p:nvPr/>
          </p:nvSpPr>
          <p:spPr>
            <a:xfrm>
              <a:off x="1665732"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7" name="object 12">
              <a:extLst>
                <a:ext uri="{FF2B5EF4-FFF2-40B4-BE49-F238E27FC236}">
                  <a16:creationId xmlns:a16="http://schemas.microsoft.com/office/drawing/2014/main" id="{1ECBC3AA-9BE8-8C66-8455-29763204F0DE}"/>
                </a:ext>
              </a:extLst>
            </p:cNvPr>
            <p:cNvSpPr/>
            <p:nvPr/>
          </p:nvSpPr>
          <p:spPr>
            <a:xfrm>
              <a:off x="0" y="1392973"/>
              <a:ext cx="638175" cy="1329055"/>
            </a:xfrm>
            <a:custGeom>
              <a:avLst/>
              <a:gdLst/>
              <a:ahLst/>
              <a:cxnLst/>
              <a:rect l="l" t="t" r="r" b="b"/>
              <a:pathLst>
                <a:path w="638175" h="1329055">
                  <a:moveTo>
                    <a:pt x="638035" y="650989"/>
                  </a:moveTo>
                  <a:lnTo>
                    <a:pt x="496544" y="650989"/>
                  </a:lnTo>
                  <a:lnTo>
                    <a:pt x="496544" y="1328508"/>
                  </a:lnTo>
                  <a:lnTo>
                    <a:pt x="638035" y="1328508"/>
                  </a:lnTo>
                  <a:lnTo>
                    <a:pt x="638035" y="650989"/>
                  </a:lnTo>
                  <a:close/>
                </a:path>
                <a:path w="638175" h="1329055">
                  <a:moveTo>
                    <a:pt x="638035" y="0"/>
                  </a:moveTo>
                  <a:lnTo>
                    <a:pt x="496544" y="0"/>
                  </a:lnTo>
                  <a:lnTo>
                    <a:pt x="496544" y="619975"/>
                  </a:lnTo>
                  <a:lnTo>
                    <a:pt x="490321" y="619721"/>
                  </a:lnTo>
                  <a:lnTo>
                    <a:pt x="485648" y="617816"/>
                  </a:lnTo>
                  <a:lnTo>
                    <a:pt x="480187" y="612609"/>
                  </a:lnTo>
                  <a:lnTo>
                    <a:pt x="471614" y="602703"/>
                  </a:lnTo>
                  <a:lnTo>
                    <a:pt x="0" y="73367"/>
                  </a:lnTo>
                  <a:lnTo>
                    <a:pt x="0" y="215861"/>
                  </a:lnTo>
                  <a:lnTo>
                    <a:pt x="372440" y="595464"/>
                  </a:lnTo>
                  <a:lnTo>
                    <a:pt x="0" y="1052029"/>
                  </a:lnTo>
                  <a:lnTo>
                    <a:pt x="0" y="1278851"/>
                  </a:lnTo>
                  <a:lnTo>
                    <a:pt x="476897" y="666203"/>
                  </a:lnTo>
                  <a:lnTo>
                    <a:pt x="486867" y="652614"/>
                  </a:lnTo>
                  <a:lnTo>
                    <a:pt x="496544" y="650963"/>
                  </a:lnTo>
                  <a:lnTo>
                    <a:pt x="638035" y="650963"/>
                  </a:lnTo>
                  <a:lnTo>
                    <a:pt x="638035" y="619975"/>
                  </a:lnTo>
                  <a:lnTo>
                    <a:pt x="638035" y="0"/>
                  </a:lnTo>
                  <a:close/>
                </a:path>
              </a:pathLst>
            </a:custGeom>
            <a:solidFill>
              <a:srgbClr val="F5F6F6">
                <a:alpha val="50195"/>
              </a:srgbClr>
            </a:solidFill>
          </p:spPr>
          <p:txBody>
            <a:bodyPr wrap="square" lIns="0" tIns="0" rIns="0" bIns="0" rtlCol="0"/>
            <a:lstStyle/>
            <a:p>
              <a:endParaRPr/>
            </a:p>
          </p:txBody>
        </p:sp>
        <p:sp>
          <p:nvSpPr>
            <p:cNvPr id="428" name="object 13">
              <a:extLst>
                <a:ext uri="{FF2B5EF4-FFF2-40B4-BE49-F238E27FC236}">
                  <a16:creationId xmlns:a16="http://schemas.microsoft.com/office/drawing/2014/main" id="{D391050D-1E61-A151-B3F6-03390BEDB061}"/>
                </a:ext>
              </a:extLst>
            </p:cNvPr>
            <p:cNvSpPr/>
            <p:nvPr/>
          </p:nvSpPr>
          <p:spPr>
            <a:xfrm>
              <a:off x="0" y="4133126"/>
              <a:ext cx="638175" cy="1329055"/>
            </a:xfrm>
            <a:custGeom>
              <a:avLst/>
              <a:gdLst/>
              <a:ahLst/>
              <a:cxnLst/>
              <a:rect l="l" t="t" r="r" b="b"/>
              <a:pathLst>
                <a:path w="638175" h="1329054">
                  <a:moveTo>
                    <a:pt x="638035" y="650976"/>
                  </a:moveTo>
                  <a:lnTo>
                    <a:pt x="496544" y="650976"/>
                  </a:lnTo>
                  <a:lnTo>
                    <a:pt x="496544" y="1328508"/>
                  </a:lnTo>
                  <a:lnTo>
                    <a:pt x="638035" y="1328508"/>
                  </a:lnTo>
                  <a:lnTo>
                    <a:pt x="638035" y="650976"/>
                  </a:lnTo>
                  <a:close/>
                </a:path>
                <a:path w="638175" h="1329054">
                  <a:moveTo>
                    <a:pt x="638035" y="0"/>
                  </a:moveTo>
                  <a:lnTo>
                    <a:pt x="496544" y="0"/>
                  </a:lnTo>
                  <a:lnTo>
                    <a:pt x="496544" y="619975"/>
                  </a:lnTo>
                  <a:lnTo>
                    <a:pt x="490321" y="619721"/>
                  </a:lnTo>
                  <a:lnTo>
                    <a:pt x="485648" y="617816"/>
                  </a:lnTo>
                  <a:lnTo>
                    <a:pt x="480187" y="612609"/>
                  </a:lnTo>
                  <a:lnTo>
                    <a:pt x="471614" y="602703"/>
                  </a:lnTo>
                  <a:lnTo>
                    <a:pt x="0" y="73367"/>
                  </a:lnTo>
                  <a:lnTo>
                    <a:pt x="0" y="215861"/>
                  </a:lnTo>
                  <a:lnTo>
                    <a:pt x="372440" y="595464"/>
                  </a:lnTo>
                  <a:lnTo>
                    <a:pt x="0" y="1052029"/>
                  </a:lnTo>
                  <a:lnTo>
                    <a:pt x="0" y="1278851"/>
                  </a:lnTo>
                  <a:lnTo>
                    <a:pt x="476897" y="666203"/>
                  </a:lnTo>
                  <a:lnTo>
                    <a:pt x="486867" y="652614"/>
                  </a:lnTo>
                  <a:lnTo>
                    <a:pt x="496544" y="650963"/>
                  </a:lnTo>
                  <a:lnTo>
                    <a:pt x="638035" y="650963"/>
                  </a:lnTo>
                  <a:lnTo>
                    <a:pt x="638035" y="619975"/>
                  </a:lnTo>
                  <a:lnTo>
                    <a:pt x="638035" y="0"/>
                  </a:lnTo>
                  <a:close/>
                </a:path>
              </a:pathLst>
            </a:custGeom>
            <a:solidFill>
              <a:srgbClr val="F5F6F6">
                <a:alpha val="50195"/>
              </a:srgbClr>
            </a:solidFill>
          </p:spPr>
          <p:txBody>
            <a:bodyPr wrap="square" lIns="0" tIns="0" rIns="0" bIns="0" rtlCol="0"/>
            <a:lstStyle/>
            <a:p>
              <a:endParaRPr/>
            </a:p>
          </p:txBody>
        </p:sp>
        <p:sp>
          <p:nvSpPr>
            <p:cNvPr id="429" name="object 22">
              <a:extLst>
                <a:ext uri="{FF2B5EF4-FFF2-40B4-BE49-F238E27FC236}">
                  <a16:creationId xmlns:a16="http://schemas.microsoft.com/office/drawing/2014/main" id="{31ED33A0-0718-52ED-BCD0-13788CA66E92}"/>
                </a:ext>
              </a:extLst>
            </p:cNvPr>
            <p:cNvSpPr/>
            <p:nvPr/>
          </p:nvSpPr>
          <p:spPr>
            <a:xfrm>
              <a:off x="758952" y="5497067"/>
              <a:ext cx="862330" cy="1329055"/>
            </a:xfrm>
            <a:custGeom>
              <a:avLst/>
              <a:gdLst/>
              <a:ahLst/>
              <a:cxnLst/>
              <a:rect l="l" t="t" r="r" b="b"/>
              <a:pathLst>
                <a:path w="862330" h="1329054">
                  <a:moveTo>
                    <a:pt x="862076" y="0"/>
                  </a:moveTo>
                  <a:lnTo>
                    <a:pt x="720852" y="0"/>
                  </a:lnTo>
                  <a:lnTo>
                    <a:pt x="720852" y="619975"/>
                  </a:lnTo>
                  <a:lnTo>
                    <a:pt x="714629" y="619696"/>
                  </a:lnTo>
                  <a:lnTo>
                    <a:pt x="710057" y="617816"/>
                  </a:lnTo>
                  <a:lnTo>
                    <a:pt x="704596" y="612686"/>
                  </a:lnTo>
                  <a:lnTo>
                    <a:pt x="695960" y="602716"/>
                  </a:lnTo>
                  <a:lnTo>
                    <a:pt x="159931" y="0"/>
                  </a:lnTo>
                  <a:lnTo>
                    <a:pt x="13779" y="0"/>
                  </a:lnTo>
                  <a:lnTo>
                    <a:pt x="597027" y="595566"/>
                  </a:lnTo>
                  <a:lnTo>
                    <a:pt x="0" y="1328534"/>
                  </a:lnTo>
                  <a:lnTo>
                    <a:pt x="186664" y="1328534"/>
                  </a:lnTo>
                  <a:lnTo>
                    <a:pt x="701294" y="666203"/>
                  </a:lnTo>
                  <a:lnTo>
                    <a:pt x="711200" y="652653"/>
                  </a:lnTo>
                  <a:lnTo>
                    <a:pt x="720852" y="651002"/>
                  </a:lnTo>
                  <a:lnTo>
                    <a:pt x="720852" y="1328534"/>
                  </a:lnTo>
                  <a:lnTo>
                    <a:pt x="862076" y="1328534"/>
                  </a:lnTo>
                  <a:lnTo>
                    <a:pt x="862076" y="651002"/>
                  </a:lnTo>
                  <a:lnTo>
                    <a:pt x="862076" y="619975"/>
                  </a:lnTo>
                  <a:lnTo>
                    <a:pt x="862076" y="0"/>
                  </a:lnTo>
                  <a:close/>
                </a:path>
              </a:pathLst>
            </a:custGeom>
            <a:solidFill>
              <a:srgbClr val="F5F6F6">
                <a:alpha val="50195"/>
              </a:srgbClr>
            </a:solidFill>
          </p:spPr>
          <p:txBody>
            <a:bodyPr wrap="square" lIns="0" tIns="0" rIns="0" bIns="0" rtlCol="0"/>
            <a:lstStyle/>
            <a:p>
              <a:endParaRPr/>
            </a:p>
          </p:txBody>
        </p:sp>
        <p:sp>
          <p:nvSpPr>
            <p:cNvPr id="430" name="object 24">
              <a:extLst>
                <a:ext uri="{FF2B5EF4-FFF2-40B4-BE49-F238E27FC236}">
                  <a16:creationId xmlns:a16="http://schemas.microsoft.com/office/drawing/2014/main" id="{D6BB7A13-75AB-E80E-F267-24C2C945E3D7}"/>
                </a:ext>
              </a:extLst>
            </p:cNvPr>
            <p:cNvSpPr/>
            <p:nvPr/>
          </p:nvSpPr>
          <p:spPr>
            <a:xfrm>
              <a:off x="4674108" y="5497067"/>
              <a:ext cx="863600" cy="1329055"/>
            </a:xfrm>
            <a:custGeom>
              <a:avLst/>
              <a:gdLst/>
              <a:ahLst/>
              <a:cxnLst/>
              <a:rect l="l" t="t" r="r" b="b"/>
              <a:pathLst>
                <a:path w="863600" h="1329054">
                  <a:moveTo>
                    <a:pt x="863600" y="619975"/>
                  </a:moveTo>
                  <a:lnTo>
                    <a:pt x="863587" y="0"/>
                  </a:lnTo>
                  <a:lnTo>
                    <a:pt x="722122" y="0"/>
                  </a:lnTo>
                  <a:lnTo>
                    <a:pt x="722122" y="619975"/>
                  </a:lnTo>
                  <a:lnTo>
                    <a:pt x="715899" y="619696"/>
                  </a:lnTo>
                  <a:lnTo>
                    <a:pt x="711200" y="617816"/>
                  </a:lnTo>
                  <a:lnTo>
                    <a:pt x="705866" y="612686"/>
                  </a:lnTo>
                  <a:lnTo>
                    <a:pt x="697230" y="602716"/>
                  </a:lnTo>
                  <a:lnTo>
                    <a:pt x="160274" y="0"/>
                  </a:lnTo>
                  <a:lnTo>
                    <a:pt x="13843" y="0"/>
                  </a:lnTo>
                  <a:lnTo>
                    <a:pt x="598043" y="595566"/>
                  </a:lnTo>
                  <a:lnTo>
                    <a:pt x="0" y="1328534"/>
                  </a:lnTo>
                  <a:lnTo>
                    <a:pt x="186944" y="1328534"/>
                  </a:lnTo>
                  <a:lnTo>
                    <a:pt x="702564" y="666203"/>
                  </a:lnTo>
                  <a:lnTo>
                    <a:pt x="712470" y="652653"/>
                  </a:lnTo>
                  <a:lnTo>
                    <a:pt x="722122" y="651002"/>
                  </a:lnTo>
                  <a:lnTo>
                    <a:pt x="722122" y="1328534"/>
                  </a:lnTo>
                  <a:lnTo>
                    <a:pt x="863587" y="1328534"/>
                  </a:lnTo>
                  <a:lnTo>
                    <a:pt x="863587" y="651002"/>
                  </a:lnTo>
                  <a:lnTo>
                    <a:pt x="863600" y="619975"/>
                  </a:lnTo>
                  <a:close/>
                </a:path>
              </a:pathLst>
            </a:custGeom>
            <a:solidFill>
              <a:srgbClr val="F5F6F6">
                <a:alpha val="50195"/>
              </a:srgbClr>
            </a:solidFill>
          </p:spPr>
          <p:txBody>
            <a:bodyPr wrap="square" lIns="0" tIns="0" rIns="0" bIns="0" rtlCol="0"/>
            <a:lstStyle/>
            <a:p>
              <a:endParaRPr/>
            </a:p>
          </p:txBody>
        </p:sp>
        <p:sp>
          <p:nvSpPr>
            <p:cNvPr id="431" name="object 25">
              <a:extLst>
                <a:ext uri="{FF2B5EF4-FFF2-40B4-BE49-F238E27FC236}">
                  <a16:creationId xmlns:a16="http://schemas.microsoft.com/office/drawing/2014/main" id="{F2FBE0BD-0CCD-6044-B9F3-4840CC05199B}"/>
                </a:ext>
              </a:extLst>
            </p:cNvPr>
            <p:cNvSpPr/>
            <p:nvPr/>
          </p:nvSpPr>
          <p:spPr>
            <a:xfrm>
              <a:off x="6615671" y="5497067"/>
              <a:ext cx="864235" cy="1329055"/>
            </a:xfrm>
            <a:custGeom>
              <a:avLst/>
              <a:gdLst/>
              <a:ahLst/>
              <a:cxnLst/>
              <a:rect l="l" t="t" r="r" b="b"/>
              <a:pathLst>
                <a:path w="864234" h="1329054">
                  <a:moveTo>
                    <a:pt x="863612" y="0"/>
                  </a:moveTo>
                  <a:lnTo>
                    <a:pt x="722134" y="0"/>
                  </a:lnTo>
                  <a:lnTo>
                    <a:pt x="722134" y="619975"/>
                  </a:lnTo>
                  <a:lnTo>
                    <a:pt x="715911" y="619696"/>
                  </a:lnTo>
                  <a:lnTo>
                    <a:pt x="711212" y="617816"/>
                  </a:lnTo>
                  <a:lnTo>
                    <a:pt x="705878" y="612686"/>
                  </a:lnTo>
                  <a:lnTo>
                    <a:pt x="697242" y="602716"/>
                  </a:lnTo>
                  <a:lnTo>
                    <a:pt x="160286" y="0"/>
                  </a:lnTo>
                  <a:lnTo>
                    <a:pt x="13855" y="0"/>
                  </a:lnTo>
                  <a:lnTo>
                    <a:pt x="598055" y="595566"/>
                  </a:lnTo>
                  <a:lnTo>
                    <a:pt x="0" y="1328534"/>
                  </a:lnTo>
                  <a:lnTo>
                    <a:pt x="186956" y="1328534"/>
                  </a:lnTo>
                  <a:lnTo>
                    <a:pt x="702576" y="666203"/>
                  </a:lnTo>
                  <a:lnTo>
                    <a:pt x="712482" y="652653"/>
                  </a:lnTo>
                  <a:lnTo>
                    <a:pt x="722134" y="651002"/>
                  </a:lnTo>
                  <a:lnTo>
                    <a:pt x="722134" y="1328534"/>
                  </a:lnTo>
                  <a:lnTo>
                    <a:pt x="863612" y="1328534"/>
                  </a:lnTo>
                  <a:lnTo>
                    <a:pt x="863612" y="651002"/>
                  </a:lnTo>
                  <a:lnTo>
                    <a:pt x="863612" y="619975"/>
                  </a:lnTo>
                  <a:lnTo>
                    <a:pt x="863612" y="0"/>
                  </a:lnTo>
                  <a:close/>
                </a:path>
              </a:pathLst>
            </a:custGeom>
            <a:solidFill>
              <a:srgbClr val="F5F6F6">
                <a:alpha val="50195"/>
              </a:srgbClr>
            </a:solidFill>
          </p:spPr>
          <p:txBody>
            <a:bodyPr wrap="square" lIns="0" tIns="0" rIns="0" bIns="0" rtlCol="0"/>
            <a:lstStyle/>
            <a:p>
              <a:endParaRPr/>
            </a:p>
          </p:txBody>
        </p:sp>
        <p:sp>
          <p:nvSpPr>
            <p:cNvPr id="432" name="object 26">
              <a:extLst>
                <a:ext uri="{FF2B5EF4-FFF2-40B4-BE49-F238E27FC236}">
                  <a16:creationId xmlns:a16="http://schemas.microsoft.com/office/drawing/2014/main" id="{953F4A2D-4DDB-7A3C-CA38-C84B6EB7393A}"/>
                </a:ext>
              </a:extLst>
            </p:cNvPr>
            <p:cNvSpPr/>
            <p:nvPr/>
          </p:nvSpPr>
          <p:spPr>
            <a:xfrm>
              <a:off x="8555736" y="5497067"/>
              <a:ext cx="588010" cy="1329055"/>
            </a:xfrm>
            <a:custGeom>
              <a:avLst/>
              <a:gdLst/>
              <a:ahLst/>
              <a:cxnLst/>
              <a:rect l="l" t="t" r="r" b="b"/>
              <a:pathLst>
                <a:path w="588009" h="1329054">
                  <a:moveTo>
                    <a:pt x="587883" y="607923"/>
                  </a:moveTo>
                  <a:lnTo>
                    <a:pt x="0" y="1328534"/>
                  </a:lnTo>
                  <a:lnTo>
                    <a:pt x="186944" y="1328534"/>
                  </a:lnTo>
                  <a:lnTo>
                    <a:pt x="587883" y="813358"/>
                  </a:lnTo>
                  <a:lnTo>
                    <a:pt x="587883" y="607923"/>
                  </a:lnTo>
                  <a:close/>
                </a:path>
                <a:path w="588009" h="1329054">
                  <a:moveTo>
                    <a:pt x="587883" y="480098"/>
                  </a:moveTo>
                  <a:lnTo>
                    <a:pt x="160147" y="0"/>
                  </a:lnTo>
                  <a:lnTo>
                    <a:pt x="13843" y="0"/>
                  </a:lnTo>
                  <a:lnTo>
                    <a:pt x="587883" y="585279"/>
                  </a:lnTo>
                  <a:lnTo>
                    <a:pt x="587883" y="480098"/>
                  </a:lnTo>
                  <a:close/>
                </a:path>
              </a:pathLst>
            </a:custGeom>
            <a:solidFill>
              <a:srgbClr val="F5F6F6">
                <a:alpha val="50195"/>
              </a:srgbClr>
            </a:solidFill>
          </p:spPr>
          <p:txBody>
            <a:bodyPr wrap="square" lIns="0" tIns="0" rIns="0" bIns="0" rtlCol="0"/>
            <a:lstStyle/>
            <a:p>
              <a:endParaRPr/>
            </a:p>
          </p:txBody>
        </p:sp>
        <p:sp>
          <p:nvSpPr>
            <p:cNvPr id="433" name="object 30">
              <a:extLst>
                <a:ext uri="{FF2B5EF4-FFF2-40B4-BE49-F238E27FC236}">
                  <a16:creationId xmlns:a16="http://schemas.microsoft.com/office/drawing/2014/main" id="{8D9A8CFD-2016-581D-E60B-A9FA4D50A7E6}"/>
                </a:ext>
              </a:extLst>
            </p:cNvPr>
            <p:cNvSpPr/>
            <p:nvPr/>
          </p:nvSpPr>
          <p:spPr>
            <a:xfrm>
              <a:off x="2724912" y="5497067"/>
              <a:ext cx="864235" cy="1329055"/>
            </a:xfrm>
            <a:custGeom>
              <a:avLst/>
              <a:gdLst/>
              <a:ahLst/>
              <a:cxnLst/>
              <a:rect l="l" t="t" r="r" b="b"/>
              <a:pathLst>
                <a:path w="864235" h="1329054">
                  <a:moveTo>
                    <a:pt x="863612" y="0"/>
                  </a:moveTo>
                  <a:lnTo>
                    <a:pt x="722122" y="0"/>
                  </a:lnTo>
                  <a:lnTo>
                    <a:pt x="722122" y="619975"/>
                  </a:lnTo>
                  <a:lnTo>
                    <a:pt x="715899" y="619696"/>
                  </a:lnTo>
                  <a:lnTo>
                    <a:pt x="711200" y="617816"/>
                  </a:lnTo>
                  <a:lnTo>
                    <a:pt x="705866" y="612686"/>
                  </a:lnTo>
                  <a:lnTo>
                    <a:pt x="697230" y="602716"/>
                  </a:lnTo>
                  <a:lnTo>
                    <a:pt x="160274" y="0"/>
                  </a:lnTo>
                  <a:lnTo>
                    <a:pt x="13843" y="0"/>
                  </a:lnTo>
                  <a:lnTo>
                    <a:pt x="598030" y="595566"/>
                  </a:lnTo>
                  <a:lnTo>
                    <a:pt x="0" y="1328534"/>
                  </a:lnTo>
                  <a:lnTo>
                    <a:pt x="186944" y="1328534"/>
                  </a:lnTo>
                  <a:lnTo>
                    <a:pt x="702564" y="666203"/>
                  </a:lnTo>
                  <a:lnTo>
                    <a:pt x="712470" y="652653"/>
                  </a:lnTo>
                  <a:lnTo>
                    <a:pt x="722122" y="651002"/>
                  </a:lnTo>
                  <a:lnTo>
                    <a:pt x="722122" y="1328534"/>
                  </a:lnTo>
                  <a:lnTo>
                    <a:pt x="863612" y="1328534"/>
                  </a:lnTo>
                  <a:lnTo>
                    <a:pt x="863612" y="651002"/>
                  </a:lnTo>
                  <a:lnTo>
                    <a:pt x="863600" y="619975"/>
                  </a:lnTo>
                  <a:lnTo>
                    <a:pt x="863612" y="0"/>
                  </a:lnTo>
                  <a:close/>
                </a:path>
              </a:pathLst>
            </a:custGeom>
            <a:solidFill>
              <a:srgbClr val="F5F6F6">
                <a:alpha val="50195"/>
              </a:srgbClr>
            </a:solidFill>
          </p:spPr>
          <p:txBody>
            <a:bodyPr wrap="square" lIns="0" tIns="0" rIns="0" bIns="0" rtlCol="0"/>
            <a:lstStyle/>
            <a:p>
              <a:endParaRPr/>
            </a:p>
          </p:txBody>
        </p:sp>
        <p:sp>
          <p:nvSpPr>
            <p:cNvPr id="434" name="object 31">
              <a:extLst>
                <a:ext uri="{FF2B5EF4-FFF2-40B4-BE49-F238E27FC236}">
                  <a16:creationId xmlns:a16="http://schemas.microsoft.com/office/drawing/2014/main" id="{61F01AB9-AD4F-0A8A-4E91-9FD9A42332A8}"/>
                </a:ext>
              </a:extLst>
            </p:cNvPr>
            <p:cNvSpPr/>
            <p:nvPr/>
          </p:nvSpPr>
          <p:spPr>
            <a:xfrm>
              <a:off x="0" y="33527"/>
              <a:ext cx="588010" cy="1327150"/>
            </a:xfrm>
            <a:custGeom>
              <a:avLst/>
              <a:gdLst/>
              <a:ahLst/>
              <a:cxnLst/>
              <a:rect l="l" t="t" r="r" b="b"/>
              <a:pathLst>
                <a:path w="588010" h="1327150">
                  <a:moveTo>
                    <a:pt x="574090" y="0"/>
                  </a:moveTo>
                  <a:lnTo>
                    <a:pt x="427697" y="0"/>
                  </a:lnTo>
                  <a:lnTo>
                    <a:pt x="0" y="479552"/>
                  </a:lnTo>
                  <a:lnTo>
                    <a:pt x="0" y="584581"/>
                  </a:lnTo>
                  <a:lnTo>
                    <a:pt x="574090" y="0"/>
                  </a:lnTo>
                  <a:close/>
                </a:path>
                <a:path w="588010" h="1327150">
                  <a:moveTo>
                    <a:pt x="587883" y="1327023"/>
                  </a:moveTo>
                  <a:lnTo>
                    <a:pt x="0" y="607187"/>
                  </a:lnTo>
                  <a:lnTo>
                    <a:pt x="0" y="812419"/>
                  </a:lnTo>
                  <a:lnTo>
                    <a:pt x="400926" y="1327023"/>
                  </a:lnTo>
                  <a:lnTo>
                    <a:pt x="587883" y="1327023"/>
                  </a:lnTo>
                  <a:close/>
                </a:path>
              </a:pathLst>
            </a:custGeom>
            <a:solidFill>
              <a:srgbClr val="F5F6F6">
                <a:alpha val="50195"/>
              </a:srgbClr>
            </a:solidFill>
          </p:spPr>
          <p:txBody>
            <a:bodyPr wrap="square" lIns="0" tIns="0" rIns="0" bIns="0" rtlCol="0"/>
            <a:lstStyle/>
            <a:p>
              <a:endParaRPr/>
            </a:p>
          </p:txBody>
        </p:sp>
        <p:sp>
          <p:nvSpPr>
            <p:cNvPr id="435" name="object 32">
              <a:extLst>
                <a:ext uri="{FF2B5EF4-FFF2-40B4-BE49-F238E27FC236}">
                  <a16:creationId xmlns:a16="http://schemas.microsoft.com/office/drawing/2014/main" id="{C74EB820-158C-C254-626F-D8BB47D391EF}"/>
                </a:ext>
              </a:extLst>
            </p:cNvPr>
            <p:cNvSpPr/>
            <p:nvPr/>
          </p:nvSpPr>
          <p:spPr>
            <a:xfrm>
              <a:off x="3640836"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6" name="object 33">
              <a:extLst>
                <a:ext uri="{FF2B5EF4-FFF2-40B4-BE49-F238E27FC236}">
                  <a16:creationId xmlns:a16="http://schemas.microsoft.com/office/drawing/2014/main" id="{89D229F8-7B48-411F-7E86-4A46C66BBE98}"/>
                </a:ext>
              </a:extLst>
            </p:cNvPr>
            <p:cNvSpPr/>
            <p:nvPr/>
          </p:nvSpPr>
          <p:spPr>
            <a:xfrm>
              <a:off x="5582412" y="33527"/>
              <a:ext cx="862330" cy="1327150"/>
            </a:xfrm>
            <a:custGeom>
              <a:avLst/>
              <a:gdLst/>
              <a:ahLst/>
              <a:cxnLst/>
              <a:rect l="l" t="t" r="r" b="b"/>
              <a:pathLst>
                <a:path w="862329" h="1327150">
                  <a:moveTo>
                    <a:pt x="862076" y="1327023"/>
                  </a:moveTo>
                  <a:lnTo>
                    <a:pt x="310261" y="650240"/>
                  </a:lnTo>
                  <a:lnTo>
                    <a:pt x="284988" y="619252"/>
                  </a:lnTo>
                  <a:lnTo>
                    <a:pt x="265176" y="594868"/>
                  </a:lnTo>
                  <a:lnTo>
                    <a:pt x="848360" y="0"/>
                  </a:lnTo>
                  <a:lnTo>
                    <a:pt x="702183" y="0"/>
                  </a:lnTo>
                  <a:lnTo>
                    <a:pt x="166116" y="601980"/>
                  </a:lnTo>
                  <a:lnTo>
                    <a:pt x="157607" y="612013"/>
                  </a:lnTo>
                  <a:lnTo>
                    <a:pt x="152146" y="617093"/>
                  </a:lnTo>
                  <a:lnTo>
                    <a:pt x="147447" y="618998"/>
                  </a:lnTo>
                  <a:lnTo>
                    <a:pt x="141224" y="619252"/>
                  </a:lnTo>
                  <a:lnTo>
                    <a:pt x="141224" y="0"/>
                  </a:lnTo>
                  <a:lnTo>
                    <a:pt x="0" y="0"/>
                  </a:lnTo>
                  <a:lnTo>
                    <a:pt x="0" y="1327023"/>
                  </a:lnTo>
                  <a:lnTo>
                    <a:pt x="141224" y="1327023"/>
                  </a:lnTo>
                  <a:lnTo>
                    <a:pt x="141224" y="650240"/>
                  </a:lnTo>
                  <a:lnTo>
                    <a:pt x="150876" y="651891"/>
                  </a:lnTo>
                  <a:lnTo>
                    <a:pt x="160782" y="665480"/>
                  </a:lnTo>
                  <a:lnTo>
                    <a:pt x="675513" y="1327023"/>
                  </a:lnTo>
                  <a:lnTo>
                    <a:pt x="862076" y="1327023"/>
                  </a:lnTo>
                  <a:close/>
                </a:path>
              </a:pathLst>
            </a:custGeom>
            <a:solidFill>
              <a:srgbClr val="F5F6F6">
                <a:alpha val="50195"/>
              </a:srgbClr>
            </a:solidFill>
          </p:spPr>
          <p:txBody>
            <a:bodyPr wrap="square" lIns="0" tIns="0" rIns="0" bIns="0" rtlCol="0"/>
            <a:lstStyle/>
            <a:p>
              <a:endParaRPr/>
            </a:p>
          </p:txBody>
        </p:sp>
        <p:sp>
          <p:nvSpPr>
            <p:cNvPr id="437" name="object 34">
              <a:extLst>
                <a:ext uri="{FF2B5EF4-FFF2-40B4-BE49-F238E27FC236}">
                  <a16:creationId xmlns:a16="http://schemas.microsoft.com/office/drawing/2014/main" id="{C7969244-7993-E5B6-BC33-086C02208971}"/>
                </a:ext>
              </a:extLst>
            </p:cNvPr>
            <p:cNvSpPr/>
            <p:nvPr/>
          </p:nvSpPr>
          <p:spPr>
            <a:xfrm>
              <a:off x="7522464"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8" name="object 35">
              <a:extLst>
                <a:ext uri="{FF2B5EF4-FFF2-40B4-BE49-F238E27FC236}">
                  <a16:creationId xmlns:a16="http://schemas.microsoft.com/office/drawing/2014/main" id="{8910927C-E35B-2768-B3F4-9557CF3EE9BF}"/>
                </a:ext>
              </a:extLst>
            </p:cNvPr>
            <p:cNvSpPr/>
            <p:nvPr/>
          </p:nvSpPr>
          <p:spPr>
            <a:xfrm>
              <a:off x="1665732"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9" name="object 36">
              <a:extLst>
                <a:ext uri="{FF2B5EF4-FFF2-40B4-BE49-F238E27FC236}">
                  <a16:creationId xmlns:a16="http://schemas.microsoft.com/office/drawing/2014/main" id="{3C67D7B7-3C6D-7CA6-05D2-C12CE79EB3EB}"/>
                </a:ext>
              </a:extLst>
            </p:cNvPr>
            <p:cNvSpPr/>
            <p:nvPr/>
          </p:nvSpPr>
          <p:spPr>
            <a:xfrm>
              <a:off x="758952" y="33514"/>
              <a:ext cx="862330" cy="1327150"/>
            </a:xfrm>
            <a:custGeom>
              <a:avLst/>
              <a:gdLst/>
              <a:ahLst/>
              <a:cxnLst/>
              <a:rect l="l" t="t" r="r" b="b"/>
              <a:pathLst>
                <a:path w="862330" h="1327150">
                  <a:moveTo>
                    <a:pt x="862076" y="650278"/>
                  </a:moveTo>
                  <a:lnTo>
                    <a:pt x="720852" y="650278"/>
                  </a:lnTo>
                  <a:lnTo>
                    <a:pt x="720852" y="1327035"/>
                  </a:lnTo>
                  <a:lnTo>
                    <a:pt x="862076" y="1327035"/>
                  </a:lnTo>
                  <a:lnTo>
                    <a:pt x="862076" y="650278"/>
                  </a:lnTo>
                  <a:close/>
                </a:path>
                <a:path w="862330" h="1327150">
                  <a:moveTo>
                    <a:pt x="862076" y="0"/>
                  </a:moveTo>
                  <a:lnTo>
                    <a:pt x="720852" y="0"/>
                  </a:lnTo>
                  <a:lnTo>
                    <a:pt x="720852" y="619264"/>
                  </a:lnTo>
                  <a:lnTo>
                    <a:pt x="714629" y="619010"/>
                  </a:lnTo>
                  <a:lnTo>
                    <a:pt x="710057" y="617105"/>
                  </a:lnTo>
                  <a:lnTo>
                    <a:pt x="704596" y="612025"/>
                  </a:lnTo>
                  <a:lnTo>
                    <a:pt x="695960" y="601992"/>
                  </a:lnTo>
                  <a:lnTo>
                    <a:pt x="159931" y="12"/>
                  </a:lnTo>
                  <a:lnTo>
                    <a:pt x="13779" y="12"/>
                  </a:lnTo>
                  <a:lnTo>
                    <a:pt x="597027" y="594880"/>
                  </a:lnTo>
                  <a:lnTo>
                    <a:pt x="0" y="1327035"/>
                  </a:lnTo>
                  <a:lnTo>
                    <a:pt x="186664" y="1327035"/>
                  </a:lnTo>
                  <a:lnTo>
                    <a:pt x="701294" y="665492"/>
                  </a:lnTo>
                  <a:lnTo>
                    <a:pt x="711200" y="651903"/>
                  </a:lnTo>
                  <a:lnTo>
                    <a:pt x="720852" y="650252"/>
                  </a:lnTo>
                  <a:lnTo>
                    <a:pt x="862076" y="650252"/>
                  </a:lnTo>
                  <a:lnTo>
                    <a:pt x="862076" y="619264"/>
                  </a:lnTo>
                  <a:lnTo>
                    <a:pt x="862076" y="0"/>
                  </a:lnTo>
                  <a:close/>
                </a:path>
              </a:pathLst>
            </a:custGeom>
            <a:solidFill>
              <a:srgbClr val="F5F6F6">
                <a:alpha val="50195"/>
              </a:srgbClr>
            </a:solidFill>
          </p:spPr>
          <p:txBody>
            <a:bodyPr wrap="square" lIns="0" tIns="0" rIns="0" bIns="0" rtlCol="0"/>
            <a:lstStyle/>
            <a:p>
              <a:endParaRPr/>
            </a:p>
          </p:txBody>
        </p:sp>
        <p:sp>
          <p:nvSpPr>
            <p:cNvPr id="440" name="object 37">
              <a:extLst>
                <a:ext uri="{FF2B5EF4-FFF2-40B4-BE49-F238E27FC236}">
                  <a16:creationId xmlns:a16="http://schemas.microsoft.com/office/drawing/2014/main" id="{5075CD87-35AD-4E4B-EFBB-55A5FE635E58}"/>
                </a:ext>
              </a:extLst>
            </p:cNvPr>
            <p:cNvSpPr/>
            <p:nvPr/>
          </p:nvSpPr>
          <p:spPr>
            <a:xfrm>
              <a:off x="4674108" y="33514"/>
              <a:ext cx="863600" cy="1327150"/>
            </a:xfrm>
            <a:custGeom>
              <a:avLst/>
              <a:gdLst/>
              <a:ahLst/>
              <a:cxnLst/>
              <a:rect l="l" t="t" r="r" b="b"/>
              <a:pathLst>
                <a:path w="863600" h="1327150">
                  <a:moveTo>
                    <a:pt x="863587" y="650278"/>
                  </a:moveTo>
                  <a:lnTo>
                    <a:pt x="722122" y="650278"/>
                  </a:lnTo>
                  <a:lnTo>
                    <a:pt x="722122" y="1327035"/>
                  </a:lnTo>
                  <a:lnTo>
                    <a:pt x="863587" y="1327035"/>
                  </a:lnTo>
                  <a:lnTo>
                    <a:pt x="863587" y="650278"/>
                  </a:lnTo>
                  <a:close/>
                </a:path>
                <a:path w="863600" h="1327150">
                  <a:moveTo>
                    <a:pt x="863600" y="619264"/>
                  </a:moveTo>
                  <a:lnTo>
                    <a:pt x="863587" y="0"/>
                  </a:lnTo>
                  <a:lnTo>
                    <a:pt x="722122" y="0"/>
                  </a:lnTo>
                  <a:lnTo>
                    <a:pt x="722122" y="619264"/>
                  </a:lnTo>
                  <a:lnTo>
                    <a:pt x="715899" y="619010"/>
                  </a:lnTo>
                  <a:lnTo>
                    <a:pt x="711200" y="617105"/>
                  </a:lnTo>
                  <a:lnTo>
                    <a:pt x="705866" y="612025"/>
                  </a:lnTo>
                  <a:lnTo>
                    <a:pt x="697230" y="601992"/>
                  </a:lnTo>
                  <a:lnTo>
                    <a:pt x="160274" y="12"/>
                  </a:lnTo>
                  <a:lnTo>
                    <a:pt x="13843" y="12"/>
                  </a:lnTo>
                  <a:lnTo>
                    <a:pt x="598043" y="594880"/>
                  </a:lnTo>
                  <a:lnTo>
                    <a:pt x="0" y="1327035"/>
                  </a:lnTo>
                  <a:lnTo>
                    <a:pt x="186944" y="1327035"/>
                  </a:lnTo>
                  <a:lnTo>
                    <a:pt x="702564" y="665492"/>
                  </a:lnTo>
                  <a:lnTo>
                    <a:pt x="712470" y="651903"/>
                  </a:lnTo>
                  <a:lnTo>
                    <a:pt x="722122" y="650252"/>
                  </a:lnTo>
                  <a:lnTo>
                    <a:pt x="863600" y="650252"/>
                  </a:lnTo>
                  <a:lnTo>
                    <a:pt x="863600" y="619264"/>
                  </a:lnTo>
                  <a:close/>
                </a:path>
              </a:pathLst>
            </a:custGeom>
            <a:solidFill>
              <a:srgbClr val="F5F6F6">
                <a:alpha val="50195"/>
              </a:srgbClr>
            </a:solidFill>
          </p:spPr>
          <p:txBody>
            <a:bodyPr wrap="square" lIns="0" tIns="0" rIns="0" bIns="0" rtlCol="0"/>
            <a:lstStyle/>
            <a:p>
              <a:endParaRPr/>
            </a:p>
          </p:txBody>
        </p:sp>
        <p:sp>
          <p:nvSpPr>
            <p:cNvPr id="441" name="object 38">
              <a:extLst>
                <a:ext uri="{FF2B5EF4-FFF2-40B4-BE49-F238E27FC236}">
                  <a16:creationId xmlns:a16="http://schemas.microsoft.com/office/drawing/2014/main" id="{931EA85E-8C0A-72DD-74EC-4F23895DB86E}"/>
                </a:ext>
              </a:extLst>
            </p:cNvPr>
            <p:cNvSpPr/>
            <p:nvPr/>
          </p:nvSpPr>
          <p:spPr>
            <a:xfrm>
              <a:off x="6615671" y="33514"/>
              <a:ext cx="864235" cy="1327150"/>
            </a:xfrm>
            <a:custGeom>
              <a:avLst/>
              <a:gdLst/>
              <a:ahLst/>
              <a:cxnLst/>
              <a:rect l="l" t="t" r="r" b="b"/>
              <a:pathLst>
                <a:path w="864234" h="1327150">
                  <a:moveTo>
                    <a:pt x="863612" y="650278"/>
                  </a:moveTo>
                  <a:lnTo>
                    <a:pt x="722134" y="650278"/>
                  </a:lnTo>
                  <a:lnTo>
                    <a:pt x="722134" y="1327035"/>
                  </a:lnTo>
                  <a:lnTo>
                    <a:pt x="863612" y="1327035"/>
                  </a:lnTo>
                  <a:lnTo>
                    <a:pt x="863612" y="650278"/>
                  </a:lnTo>
                  <a:close/>
                </a:path>
                <a:path w="864234" h="1327150">
                  <a:moveTo>
                    <a:pt x="863612" y="0"/>
                  </a:moveTo>
                  <a:lnTo>
                    <a:pt x="722134" y="0"/>
                  </a:lnTo>
                  <a:lnTo>
                    <a:pt x="722134" y="619264"/>
                  </a:lnTo>
                  <a:lnTo>
                    <a:pt x="715911" y="619010"/>
                  </a:lnTo>
                  <a:lnTo>
                    <a:pt x="711212" y="617105"/>
                  </a:lnTo>
                  <a:lnTo>
                    <a:pt x="705878" y="612025"/>
                  </a:lnTo>
                  <a:lnTo>
                    <a:pt x="697242" y="601992"/>
                  </a:lnTo>
                  <a:lnTo>
                    <a:pt x="160286" y="12"/>
                  </a:lnTo>
                  <a:lnTo>
                    <a:pt x="13855" y="12"/>
                  </a:lnTo>
                  <a:lnTo>
                    <a:pt x="598055" y="594880"/>
                  </a:lnTo>
                  <a:lnTo>
                    <a:pt x="0" y="1327035"/>
                  </a:lnTo>
                  <a:lnTo>
                    <a:pt x="186956" y="1327035"/>
                  </a:lnTo>
                  <a:lnTo>
                    <a:pt x="702576" y="665492"/>
                  </a:lnTo>
                  <a:lnTo>
                    <a:pt x="712482" y="651903"/>
                  </a:lnTo>
                  <a:lnTo>
                    <a:pt x="722134" y="650252"/>
                  </a:lnTo>
                  <a:lnTo>
                    <a:pt x="863612" y="650252"/>
                  </a:lnTo>
                  <a:lnTo>
                    <a:pt x="863612" y="619264"/>
                  </a:lnTo>
                  <a:lnTo>
                    <a:pt x="863612" y="0"/>
                  </a:lnTo>
                  <a:close/>
                </a:path>
              </a:pathLst>
            </a:custGeom>
            <a:solidFill>
              <a:srgbClr val="F5F6F6">
                <a:alpha val="50195"/>
              </a:srgbClr>
            </a:solidFill>
          </p:spPr>
          <p:txBody>
            <a:bodyPr wrap="square" lIns="0" tIns="0" rIns="0" bIns="0" rtlCol="0"/>
            <a:lstStyle/>
            <a:p>
              <a:endParaRPr/>
            </a:p>
          </p:txBody>
        </p:sp>
        <p:sp>
          <p:nvSpPr>
            <p:cNvPr id="442" name="object 39">
              <a:extLst>
                <a:ext uri="{FF2B5EF4-FFF2-40B4-BE49-F238E27FC236}">
                  <a16:creationId xmlns:a16="http://schemas.microsoft.com/office/drawing/2014/main" id="{647800A5-D525-97F2-E174-EFA4772E52E7}"/>
                </a:ext>
              </a:extLst>
            </p:cNvPr>
            <p:cNvSpPr/>
            <p:nvPr/>
          </p:nvSpPr>
          <p:spPr>
            <a:xfrm>
              <a:off x="8555736" y="33527"/>
              <a:ext cx="588010" cy="1327150"/>
            </a:xfrm>
            <a:custGeom>
              <a:avLst/>
              <a:gdLst/>
              <a:ahLst/>
              <a:cxnLst/>
              <a:rect l="l" t="t" r="r" b="b"/>
              <a:pathLst>
                <a:path w="588009" h="1327150">
                  <a:moveTo>
                    <a:pt x="587883" y="607187"/>
                  </a:moveTo>
                  <a:lnTo>
                    <a:pt x="0" y="1327023"/>
                  </a:lnTo>
                  <a:lnTo>
                    <a:pt x="186944" y="1327023"/>
                  </a:lnTo>
                  <a:lnTo>
                    <a:pt x="587883" y="812419"/>
                  </a:lnTo>
                  <a:lnTo>
                    <a:pt x="587883" y="607187"/>
                  </a:lnTo>
                  <a:close/>
                </a:path>
                <a:path w="588009" h="1327150">
                  <a:moveTo>
                    <a:pt x="587883" y="479552"/>
                  </a:moveTo>
                  <a:lnTo>
                    <a:pt x="160147" y="0"/>
                  </a:lnTo>
                  <a:lnTo>
                    <a:pt x="13843" y="0"/>
                  </a:lnTo>
                  <a:lnTo>
                    <a:pt x="587883" y="584581"/>
                  </a:lnTo>
                  <a:lnTo>
                    <a:pt x="587883" y="479552"/>
                  </a:lnTo>
                  <a:close/>
                </a:path>
              </a:pathLst>
            </a:custGeom>
            <a:solidFill>
              <a:srgbClr val="F5F6F6">
                <a:alpha val="50195"/>
              </a:srgbClr>
            </a:solidFill>
          </p:spPr>
          <p:txBody>
            <a:bodyPr wrap="square" lIns="0" tIns="0" rIns="0" bIns="0" rtlCol="0"/>
            <a:lstStyle/>
            <a:p>
              <a:endParaRPr/>
            </a:p>
          </p:txBody>
        </p:sp>
        <p:sp>
          <p:nvSpPr>
            <p:cNvPr id="443" name="object 40">
              <a:extLst>
                <a:ext uri="{FF2B5EF4-FFF2-40B4-BE49-F238E27FC236}">
                  <a16:creationId xmlns:a16="http://schemas.microsoft.com/office/drawing/2014/main" id="{17454BA8-21BF-EE8E-37C3-2858BD1691BD}"/>
                </a:ext>
              </a:extLst>
            </p:cNvPr>
            <p:cNvSpPr/>
            <p:nvPr/>
          </p:nvSpPr>
          <p:spPr>
            <a:xfrm>
              <a:off x="2724912" y="33514"/>
              <a:ext cx="864235" cy="1327150"/>
            </a:xfrm>
            <a:custGeom>
              <a:avLst/>
              <a:gdLst/>
              <a:ahLst/>
              <a:cxnLst/>
              <a:rect l="l" t="t" r="r" b="b"/>
              <a:pathLst>
                <a:path w="864235" h="1327150">
                  <a:moveTo>
                    <a:pt x="863612" y="650278"/>
                  </a:moveTo>
                  <a:lnTo>
                    <a:pt x="722122" y="650278"/>
                  </a:lnTo>
                  <a:lnTo>
                    <a:pt x="722122" y="1327035"/>
                  </a:lnTo>
                  <a:lnTo>
                    <a:pt x="863612" y="1327035"/>
                  </a:lnTo>
                  <a:lnTo>
                    <a:pt x="863612" y="650278"/>
                  </a:lnTo>
                  <a:close/>
                </a:path>
                <a:path w="864235" h="1327150">
                  <a:moveTo>
                    <a:pt x="863612" y="0"/>
                  </a:moveTo>
                  <a:lnTo>
                    <a:pt x="722122" y="0"/>
                  </a:lnTo>
                  <a:lnTo>
                    <a:pt x="722122" y="619264"/>
                  </a:lnTo>
                  <a:lnTo>
                    <a:pt x="715899" y="619010"/>
                  </a:lnTo>
                  <a:lnTo>
                    <a:pt x="711200" y="617105"/>
                  </a:lnTo>
                  <a:lnTo>
                    <a:pt x="705866" y="612025"/>
                  </a:lnTo>
                  <a:lnTo>
                    <a:pt x="697230" y="601992"/>
                  </a:lnTo>
                  <a:lnTo>
                    <a:pt x="160274" y="12"/>
                  </a:lnTo>
                  <a:lnTo>
                    <a:pt x="13843" y="12"/>
                  </a:lnTo>
                  <a:lnTo>
                    <a:pt x="598030" y="594880"/>
                  </a:lnTo>
                  <a:lnTo>
                    <a:pt x="0" y="1327035"/>
                  </a:lnTo>
                  <a:lnTo>
                    <a:pt x="186944" y="1327035"/>
                  </a:lnTo>
                  <a:lnTo>
                    <a:pt x="702564" y="665492"/>
                  </a:lnTo>
                  <a:lnTo>
                    <a:pt x="712470" y="651903"/>
                  </a:lnTo>
                  <a:lnTo>
                    <a:pt x="722122" y="650252"/>
                  </a:lnTo>
                  <a:lnTo>
                    <a:pt x="863600" y="650252"/>
                  </a:lnTo>
                  <a:lnTo>
                    <a:pt x="863600" y="619264"/>
                  </a:lnTo>
                  <a:lnTo>
                    <a:pt x="863612" y="0"/>
                  </a:lnTo>
                  <a:close/>
                </a:path>
              </a:pathLst>
            </a:custGeom>
            <a:solidFill>
              <a:srgbClr val="F5F6F6">
                <a:alpha val="50195"/>
              </a:srgbClr>
            </a:solidFill>
          </p:spPr>
          <p:txBody>
            <a:bodyPr wrap="square" lIns="0" tIns="0" rIns="0" bIns="0" rtlCol="0"/>
            <a:lstStyle/>
            <a:p>
              <a:endParaRPr/>
            </a:p>
          </p:txBody>
        </p:sp>
        <p:sp>
          <p:nvSpPr>
            <p:cNvPr id="444" name="object 7">
              <a:extLst>
                <a:ext uri="{FF2B5EF4-FFF2-40B4-BE49-F238E27FC236}">
                  <a16:creationId xmlns:a16="http://schemas.microsoft.com/office/drawing/2014/main" id="{7A58E608-2D69-2076-6F6C-482C1D9A2F43}"/>
                </a:ext>
              </a:extLst>
            </p:cNvPr>
            <p:cNvSpPr/>
            <p:nvPr/>
          </p:nvSpPr>
          <p:spPr>
            <a:xfrm>
              <a:off x="3640836"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5" name="object 8">
              <a:extLst>
                <a:ext uri="{FF2B5EF4-FFF2-40B4-BE49-F238E27FC236}">
                  <a16:creationId xmlns:a16="http://schemas.microsoft.com/office/drawing/2014/main" id="{549EFD15-16D4-B82F-FB31-40318EC08A29}"/>
                </a:ext>
              </a:extLst>
            </p:cNvPr>
            <p:cNvSpPr/>
            <p:nvPr/>
          </p:nvSpPr>
          <p:spPr>
            <a:xfrm>
              <a:off x="5582412" y="2752343"/>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46" name="object 9">
              <a:extLst>
                <a:ext uri="{FF2B5EF4-FFF2-40B4-BE49-F238E27FC236}">
                  <a16:creationId xmlns:a16="http://schemas.microsoft.com/office/drawing/2014/main" id="{C2BB4BFA-13AA-B384-8A11-345EB2BC87D1}"/>
                </a:ext>
              </a:extLst>
            </p:cNvPr>
            <p:cNvSpPr/>
            <p:nvPr/>
          </p:nvSpPr>
          <p:spPr>
            <a:xfrm>
              <a:off x="7522464"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7" name="object 11">
              <a:extLst>
                <a:ext uri="{FF2B5EF4-FFF2-40B4-BE49-F238E27FC236}">
                  <a16:creationId xmlns:a16="http://schemas.microsoft.com/office/drawing/2014/main" id="{B9A3D731-4CA1-CB71-B01C-79F3C8EC78C9}"/>
                </a:ext>
              </a:extLst>
            </p:cNvPr>
            <p:cNvSpPr/>
            <p:nvPr/>
          </p:nvSpPr>
          <p:spPr>
            <a:xfrm>
              <a:off x="1665732"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8" name="object 14">
              <a:extLst>
                <a:ext uri="{FF2B5EF4-FFF2-40B4-BE49-F238E27FC236}">
                  <a16:creationId xmlns:a16="http://schemas.microsoft.com/office/drawing/2014/main" id="{1A25C903-3200-8410-5F6A-B6431FD029FB}"/>
                </a:ext>
              </a:extLst>
            </p:cNvPr>
            <p:cNvSpPr/>
            <p:nvPr/>
          </p:nvSpPr>
          <p:spPr>
            <a:xfrm>
              <a:off x="1737360" y="1392935"/>
              <a:ext cx="864235" cy="1329055"/>
            </a:xfrm>
            <a:custGeom>
              <a:avLst/>
              <a:gdLst/>
              <a:ahLst/>
              <a:cxnLst/>
              <a:rect l="l" t="t" r="r" b="b"/>
              <a:pathLst>
                <a:path w="864235" h="1329055">
                  <a:moveTo>
                    <a:pt x="863612" y="651027"/>
                  </a:moveTo>
                  <a:lnTo>
                    <a:pt x="722122" y="651027"/>
                  </a:lnTo>
                  <a:lnTo>
                    <a:pt x="722122" y="1328547"/>
                  </a:lnTo>
                  <a:lnTo>
                    <a:pt x="863612" y="1328547"/>
                  </a:lnTo>
                  <a:lnTo>
                    <a:pt x="863612" y="651027"/>
                  </a:lnTo>
                  <a:close/>
                </a:path>
                <a:path w="864235" h="1329055">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49" name="object 15">
              <a:extLst>
                <a:ext uri="{FF2B5EF4-FFF2-40B4-BE49-F238E27FC236}">
                  <a16:creationId xmlns:a16="http://schemas.microsoft.com/office/drawing/2014/main" id="{32183CCD-76C2-A2D1-A5CA-6D489FE1140B}"/>
                </a:ext>
              </a:extLst>
            </p:cNvPr>
            <p:cNvSpPr/>
            <p:nvPr/>
          </p:nvSpPr>
          <p:spPr>
            <a:xfrm>
              <a:off x="1737360" y="4133088"/>
              <a:ext cx="864235" cy="1329055"/>
            </a:xfrm>
            <a:custGeom>
              <a:avLst/>
              <a:gdLst/>
              <a:ahLst/>
              <a:cxnLst/>
              <a:rect l="l" t="t" r="r" b="b"/>
              <a:pathLst>
                <a:path w="864235" h="1329054">
                  <a:moveTo>
                    <a:pt x="863612" y="651014"/>
                  </a:moveTo>
                  <a:lnTo>
                    <a:pt x="722122" y="651014"/>
                  </a:lnTo>
                  <a:lnTo>
                    <a:pt x="722122" y="1328547"/>
                  </a:lnTo>
                  <a:lnTo>
                    <a:pt x="863612" y="1328547"/>
                  </a:lnTo>
                  <a:lnTo>
                    <a:pt x="863612" y="651014"/>
                  </a:lnTo>
                  <a:close/>
                </a:path>
                <a:path w="864235" h="1329054">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50" name="object 16">
              <a:extLst>
                <a:ext uri="{FF2B5EF4-FFF2-40B4-BE49-F238E27FC236}">
                  <a16:creationId xmlns:a16="http://schemas.microsoft.com/office/drawing/2014/main" id="{1AC29E49-22F9-379E-B6EA-F5199BFC36E2}"/>
                </a:ext>
              </a:extLst>
            </p:cNvPr>
            <p:cNvSpPr/>
            <p:nvPr/>
          </p:nvSpPr>
          <p:spPr>
            <a:xfrm>
              <a:off x="3713988" y="1392935"/>
              <a:ext cx="862330" cy="1329055"/>
            </a:xfrm>
            <a:custGeom>
              <a:avLst/>
              <a:gdLst/>
              <a:ahLst/>
              <a:cxnLst/>
              <a:rect l="l" t="t" r="r" b="b"/>
              <a:pathLst>
                <a:path w="862329" h="1329055">
                  <a:moveTo>
                    <a:pt x="862076" y="651027"/>
                  </a:moveTo>
                  <a:lnTo>
                    <a:pt x="720852" y="651027"/>
                  </a:lnTo>
                  <a:lnTo>
                    <a:pt x="720852" y="1328547"/>
                  </a:lnTo>
                  <a:lnTo>
                    <a:pt x="862076" y="1328547"/>
                  </a:lnTo>
                  <a:lnTo>
                    <a:pt x="862076" y="651027"/>
                  </a:lnTo>
                  <a:close/>
                </a:path>
                <a:path w="862329" h="1329055">
                  <a:moveTo>
                    <a:pt x="862076"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1" name="object 17">
              <a:extLst>
                <a:ext uri="{FF2B5EF4-FFF2-40B4-BE49-F238E27FC236}">
                  <a16:creationId xmlns:a16="http://schemas.microsoft.com/office/drawing/2014/main" id="{8C993638-0381-B910-7E72-A91E68E4B600}"/>
                </a:ext>
              </a:extLst>
            </p:cNvPr>
            <p:cNvSpPr/>
            <p:nvPr/>
          </p:nvSpPr>
          <p:spPr>
            <a:xfrm>
              <a:off x="5655564" y="1392935"/>
              <a:ext cx="862330" cy="1329055"/>
            </a:xfrm>
            <a:custGeom>
              <a:avLst/>
              <a:gdLst/>
              <a:ahLst/>
              <a:cxnLst/>
              <a:rect l="l" t="t" r="r" b="b"/>
              <a:pathLst>
                <a:path w="862329" h="1329055">
                  <a:moveTo>
                    <a:pt x="862088" y="651027"/>
                  </a:moveTo>
                  <a:lnTo>
                    <a:pt x="720852" y="651027"/>
                  </a:lnTo>
                  <a:lnTo>
                    <a:pt x="720852" y="1328547"/>
                  </a:lnTo>
                  <a:lnTo>
                    <a:pt x="862088" y="1328547"/>
                  </a:lnTo>
                  <a:lnTo>
                    <a:pt x="862088" y="651027"/>
                  </a:lnTo>
                  <a:close/>
                </a:path>
                <a:path w="862329" h="1329055">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2" name="object 18">
              <a:extLst>
                <a:ext uri="{FF2B5EF4-FFF2-40B4-BE49-F238E27FC236}">
                  <a16:creationId xmlns:a16="http://schemas.microsoft.com/office/drawing/2014/main" id="{45E755B6-6476-FF3C-2C8D-0E582CF138BA}"/>
                </a:ext>
              </a:extLst>
            </p:cNvPr>
            <p:cNvSpPr/>
            <p:nvPr/>
          </p:nvSpPr>
          <p:spPr>
            <a:xfrm>
              <a:off x="7595616" y="1392935"/>
              <a:ext cx="862330" cy="1329055"/>
            </a:xfrm>
            <a:custGeom>
              <a:avLst/>
              <a:gdLst/>
              <a:ahLst/>
              <a:cxnLst/>
              <a:rect l="l" t="t" r="r" b="b"/>
              <a:pathLst>
                <a:path w="862329" h="1329055">
                  <a:moveTo>
                    <a:pt x="862088" y="651027"/>
                  </a:moveTo>
                  <a:lnTo>
                    <a:pt x="720852" y="651027"/>
                  </a:lnTo>
                  <a:lnTo>
                    <a:pt x="720852" y="1328547"/>
                  </a:lnTo>
                  <a:lnTo>
                    <a:pt x="862088" y="1328547"/>
                  </a:lnTo>
                  <a:lnTo>
                    <a:pt x="862088" y="651027"/>
                  </a:lnTo>
                  <a:close/>
                </a:path>
                <a:path w="862329" h="1329055">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3" name="object 19">
              <a:extLst>
                <a:ext uri="{FF2B5EF4-FFF2-40B4-BE49-F238E27FC236}">
                  <a16:creationId xmlns:a16="http://schemas.microsoft.com/office/drawing/2014/main" id="{3819B9EE-0AE6-26FD-53F9-E0F3EBC65CF5}"/>
                </a:ext>
              </a:extLst>
            </p:cNvPr>
            <p:cNvSpPr/>
            <p:nvPr/>
          </p:nvSpPr>
          <p:spPr>
            <a:xfrm>
              <a:off x="3713988" y="4133088"/>
              <a:ext cx="862330" cy="1329055"/>
            </a:xfrm>
            <a:custGeom>
              <a:avLst/>
              <a:gdLst/>
              <a:ahLst/>
              <a:cxnLst/>
              <a:rect l="l" t="t" r="r" b="b"/>
              <a:pathLst>
                <a:path w="862329" h="1329054">
                  <a:moveTo>
                    <a:pt x="862076" y="651014"/>
                  </a:moveTo>
                  <a:lnTo>
                    <a:pt x="720852" y="651014"/>
                  </a:lnTo>
                  <a:lnTo>
                    <a:pt x="720852" y="1328547"/>
                  </a:lnTo>
                  <a:lnTo>
                    <a:pt x="862076" y="1328547"/>
                  </a:lnTo>
                  <a:lnTo>
                    <a:pt x="862076" y="651014"/>
                  </a:lnTo>
                  <a:close/>
                </a:path>
                <a:path w="862329" h="1329054">
                  <a:moveTo>
                    <a:pt x="862076"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4" name="object 20">
              <a:extLst>
                <a:ext uri="{FF2B5EF4-FFF2-40B4-BE49-F238E27FC236}">
                  <a16:creationId xmlns:a16="http://schemas.microsoft.com/office/drawing/2014/main" id="{287519E1-EA45-273B-DEB7-26C9A88EF297}"/>
                </a:ext>
              </a:extLst>
            </p:cNvPr>
            <p:cNvSpPr/>
            <p:nvPr/>
          </p:nvSpPr>
          <p:spPr>
            <a:xfrm>
              <a:off x="5655564" y="4133088"/>
              <a:ext cx="862330" cy="1329055"/>
            </a:xfrm>
            <a:custGeom>
              <a:avLst/>
              <a:gdLst/>
              <a:ahLst/>
              <a:cxnLst/>
              <a:rect l="l" t="t" r="r" b="b"/>
              <a:pathLst>
                <a:path w="862329" h="1329054">
                  <a:moveTo>
                    <a:pt x="862088" y="651014"/>
                  </a:moveTo>
                  <a:lnTo>
                    <a:pt x="720852" y="651014"/>
                  </a:lnTo>
                  <a:lnTo>
                    <a:pt x="720852" y="1328547"/>
                  </a:lnTo>
                  <a:lnTo>
                    <a:pt x="862088" y="1328547"/>
                  </a:lnTo>
                  <a:lnTo>
                    <a:pt x="862088" y="651014"/>
                  </a:lnTo>
                  <a:close/>
                </a:path>
                <a:path w="862329" h="1329054">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5" name="object 21">
              <a:extLst>
                <a:ext uri="{FF2B5EF4-FFF2-40B4-BE49-F238E27FC236}">
                  <a16:creationId xmlns:a16="http://schemas.microsoft.com/office/drawing/2014/main" id="{C61CBCF8-BD03-6B54-2FFF-C136102712E4}"/>
                </a:ext>
              </a:extLst>
            </p:cNvPr>
            <p:cNvSpPr/>
            <p:nvPr/>
          </p:nvSpPr>
          <p:spPr>
            <a:xfrm>
              <a:off x="7595616" y="4133088"/>
              <a:ext cx="862330" cy="1329055"/>
            </a:xfrm>
            <a:custGeom>
              <a:avLst/>
              <a:gdLst/>
              <a:ahLst/>
              <a:cxnLst/>
              <a:rect l="l" t="t" r="r" b="b"/>
              <a:pathLst>
                <a:path w="862329" h="1329054">
                  <a:moveTo>
                    <a:pt x="862088" y="651014"/>
                  </a:moveTo>
                  <a:lnTo>
                    <a:pt x="720852" y="651014"/>
                  </a:lnTo>
                  <a:lnTo>
                    <a:pt x="720852" y="1328547"/>
                  </a:lnTo>
                  <a:lnTo>
                    <a:pt x="862088" y="1328547"/>
                  </a:lnTo>
                  <a:lnTo>
                    <a:pt x="862088" y="651014"/>
                  </a:lnTo>
                  <a:close/>
                </a:path>
                <a:path w="862329" h="1329054">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6" name="object 23">
              <a:extLst>
                <a:ext uri="{FF2B5EF4-FFF2-40B4-BE49-F238E27FC236}">
                  <a16:creationId xmlns:a16="http://schemas.microsoft.com/office/drawing/2014/main" id="{671775B4-6520-7363-B212-028617953977}"/>
                </a:ext>
              </a:extLst>
            </p:cNvPr>
            <p:cNvSpPr/>
            <p:nvPr/>
          </p:nvSpPr>
          <p:spPr>
            <a:xfrm>
              <a:off x="758952" y="2752343"/>
              <a:ext cx="862330" cy="1329055"/>
            </a:xfrm>
            <a:custGeom>
              <a:avLst/>
              <a:gdLst/>
              <a:ahLst/>
              <a:cxnLst/>
              <a:rect l="l" t="t" r="r" b="b"/>
              <a:pathLst>
                <a:path w="862330" h="1329054">
                  <a:moveTo>
                    <a:pt x="862076" y="651014"/>
                  </a:moveTo>
                  <a:lnTo>
                    <a:pt x="720852" y="651014"/>
                  </a:lnTo>
                  <a:lnTo>
                    <a:pt x="720852" y="1328547"/>
                  </a:lnTo>
                  <a:lnTo>
                    <a:pt x="862076" y="1328547"/>
                  </a:lnTo>
                  <a:lnTo>
                    <a:pt x="862076" y="651014"/>
                  </a:lnTo>
                  <a:close/>
                </a:path>
                <a:path w="862330" h="1329054">
                  <a:moveTo>
                    <a:pt x="862076" y="38"/>
                  </a:moveTo>
                  <a:lnTo>
                    <a:pt x="720852" y="38"/>
                  </a:lnTo>
                  <a:lnTo>
                    <a:pt x="720852" y="620014"/>
                  </a:lnTo>
                  <a:lnTo>
                    <a:pt x="714629" y="619760"/>
                  </a:lnTo>
                  <a:lnTo>
                    <a:pt x="710057" y="617855"/>
                  </a:lnTo>
                  <a:lnTo>
                    <a:pt x="704596" y="612648"/>
                  </a:lnTo>
                  <a:lnTo>
                    <a:pt x="695960" y="602742"/>
                  </a:lnTo>
                  <a:lnTo>
                    <a:pt x="159931" y="0"/>
                  </a:lnTo>
                  <a:lnTo>
                    <a:pt x="13779" y="0"/>
                  </a:lnTo>
                  <a:lnTo>
                    <a:pt x="597027" y="595503"/>
                  </a:lnTo>
                  <a:lnTo>
                    <a:pt x="0" y="1328547"/>
                  </a:lnTo>
                  <a:lnTo>
                    <a:pt x="186664"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7" name="object 27">
              <a:extLst>
                <a:ext uri="{FF2B5EF4-FFF2-40B4-BE49-F238E27FC236}">
                  <a16:creationId xmlns:a16="http://schemas.microsoft.com/office/drawing/2014/main" id="{656799B2-7FEA-FF28-FCB7-A47E4BAF719F}"/>
                </a:ext>
              </a:extLst>
            </p:cNvPr>
            <p:cNvSpPr/>
            <p:nvPr/>
          </p:nvSpPr>
          <p:spPr>
            <a:xfrm>
              <a:off x="4674108" y="2752343"/>
              <a:ext cx="863600" cy="1329055"/>
            </a:xfrm>
            <a:custGeom>
              <a:avLst/>
              <a:gdLst/>
              <a:ahLst/>
              <a:cxnLst/>
              <a:rect l="l" t="t" r="r" b="b"/>
              <a:pathLst>
                <a:path w="863600" h="1329054">
                  <a:moveTo>
                    <a:pt x="863587" y="651014"/>
                  </a:moveTo>
                  <a:lnTo>
                    <a:pt x="722122" y="651014"/>
                  </a:lnTo>
                  <a:lnTo>
                    <a:pt x="722122" y="1328547"/>
                  </a:lnTo>
                  <a:lnTo>
                    <a:pt x="863587" y="1328547"/>
                  </a:lnTo>
                  <a:lnTo>
                    <a:pt x="863587" y="651014"/>
                  </a:lnTo>
                  <a:close/>
                </a:path>
                <a:path w="863600" h="1329054">
                  <a:moveTo>
                    <a:pt x="863600" y="620014"/>
                  </a:moveTo>
                  <a:lnTo>
                    <a:pt x="863587" y="38"/>
                  </a:ln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close/>
                </a:path>
              </a:pathLst>
            </a:custGeom>
            <a:solidFill>
              <a:srgbClr val="F5F6F6">
                <a:alpha val="50195"/>
              </a:srgbClr>
            </a:solidFill>
          </p:spPr>
          <p:txBody>
            <a:bodyPr wrap="square" lIns="0" tIns="0" rIns="0" bIns="0" rtlCol="0"/>
            <a:lstStyle/>
            <a:p>
              <a:endParaRPr/>
            </a:p>
          </p:txBody>
        </p:sp>
        <p:sp>
          <p:nvSpPr>
            <p:cNvPr id="458" name="object 28">
              <a:extLst>
                <a:ext uri="{FF2B5EF4-FFF2-40B4-BE49-F238E27FC236}">
                  <a16:creationId xmlns:a16="http://schemas.microsoft.com/office/drawing/2014/main" id="{F92AE1D8-D3FC-5886-2B04-8F24F67A4470}"/>
                </a:ext>
              </a:extLst>
            </p:cNvPr>
            <p:cNvSpPr/>
            <p:nvPr/>
          </p:nvSpPr>
          <p:spPr>
            <a:xfrm>
              <a:off x="6615671" y="2752343"/>
              <a:ext cx="864235" cy="1329055"/>
            </a:xfrm>
            <a:custGeom>
              <a:avLst/>
              <a:gdLst/>
              <a:ahLst/>
              <a:cxnLst/>
              <a:rect l="l" t="t" r="r" b="b"/>
              <a:pathLst>
                <a:path w="864234" h="1329054">
                  <a:moveTo>
                    <a:pt x="863612" y="651014"/>
                  </a:moveTo>
                  <a:lnTo>
                    <a:pt x="722134" y="651014"/>
                  </a:lnTo>
                  <a:lnTo>
                    <a:pt x="722134" y="1328547"/>
                  </a:lnTo>
                  <a:lnTo>
                    <a:pt x="863612" y="1328547"/>
                  </a:lnTo>
                  <a:lnTo>
                    <a:pt x="863612" y="651014"/>
                  </a:lnTo>
                  <a:close/>
                </a:path>
                <a:path w="864234" h="1329054">
                  <a:moveTo>
                    <a:pt x="863612" y="38"/>
                  </a:moveTo>
                  <a:lnTo>
                    <a:pt x="722134" y="38"/>
                  </a:lnTo>
                  <a:lnTo>
                    <a:pt x="722134" y="620014"/>
                  </a:lnTo>
                  <a:lnTo>
                    <a:pt x="715911" y="619760"/>
                  </a:lnTo>
                  <a:lnTo>
                    <a:pt x="711212" y="617855"/>
                  </a:lnTo>
                  <a:lnTo>
                    <a:pt x="705878" y="612648"/>
                  </a:lnTo>
                  <a:lnTo>
                    <a:pt x="697242" y="602742"/>
                  </a:lnTo>
                  <a:lnTo>
                    <a:pt x="160286" y="0"/>
                  </a:lnTo>
                  <a:lnTo>
                    <a:pt x="13855" y="0"/>
                  </a:lnTo>
                  <a:lnTo>
                    <a:pt x="598055" y="595503"/>
                  </a:lnTo>
                  <a:lnTo>
                    <a:pt x="0" y="1328547"/>
                  </a:lnTo>
                  <a:lnTo>
                    <a:pt x="186956" y="1328547"/>
                  </a:lnTo>
                  <a:lnTo>
                    <a:pt x="702576" y="666242"/>
                  </a:lnTo>
                  <a:lnTo>
                    <a:pt x="712482" y="652653"/>
                  </a:lnTo>
                  <a:lnTo>
                    <a:pt x="722134" y="651002"/>
                  </a:lnTo>
                  <a:lnTo>
                    <a:pt x="863612" y="651002"/>
                  </a:lnTo>
                  <a:lnTo>
                    <a:pt x="863612" y="620014"/>
                  </a:lnTo>
                  <a:lnTo>
                    <a:pt x="863612" y="38"/>
                  </a:lnTo>
                  <a:close/>
                </a:path>
              </a:pathLst>
            </a:custGeom>
            <a:solidFill>
              <a:srgbClr val="F5F6F6">
                <a:alpha val="50195"/>
              </a:srgbClr>
            </a:solidFill>
          </p:spPr>
          <p:txBody>
            <a:bodyPr wrap="square" lIns="0" tIns="0" rIns="0" bIns="0" rtlCol="0"/>
            <a:lstStyle/>
            <a:p>
              <a:endParaRPr/>
            </a:p>
          </p:txBody>
        </p:sp>
        <p:sp>
          <p:nvSpPr>
            <p:cNvPr id="459" name="object 29">
              <a:extLst>
                <a:ext uri="{FF2B5EF4-FFF2-40B4-BE49-F238E27FC236}">
                  <a16:creationId xmlns:a16="http://schemas.microsoft.com/office/drawing/2014/main" id="{1FBB4477-608E-8469-5AFE-F1A5186B5848}"/>
                </a:ext>
              </a:extLst>
            </p:cNvPr>
            <p:cNvSpPr/>
            <p:nvPr/>
          </p:nvSpPr>
          <p:spPr>
            <a:xfrm>
              <a:off x="8555736" y="2752343"/>
              <a:ext cx="588010" cy="1329055"/>
            </a:xfrm>
            <a:custGeom>
              <a:avLst/>
              <a:gdLst/>
              <a:ahLst/>
              <a:cxnLst/>
              <a:rect l="l" t="t" r="r" b="b"/>
              <a:pathLst>
                <a:path w="588009" h="1329054">
                  <a:moveTo>
                    <a:pt x="587883" y="607949"/>
                  </a:moveTo>
                  <a:lnTo>
                    <a:pt x="0" y="1328547"/>
                  </a:lnTo>
                  <a:lnTo>
                    <a:pt x="186944" y="1328547"/>
                  </a:lnTo>
                  <a:lnTo>
                    <a:pt x="587883" y="813308"/>
                  </a:lnTo>
                  <a:lnTo>
                    <a:pt x="587883" y="607949"/>
                  </a:lnTo>
                  <a:close/>
                </a:path>
                <a:path w="588009" h="1329054">
                  <a:moveTo>
                    <a:pt x="587883" y="480060"/>
                  </a:moveTo>
                  <a:lnTo>
                    <a:pt x="160147" y="0"/>
                  </a:lnTo>
                  <a:lnTo>
                    <a:pt x="13843" y="0"/>
                  </a:lnTo>
                  <a:lnTo>
                    <a:pt x="587883" y="585343"/>
                  </a:lnTo>
                  <a:lnTo>
                    <a:pt x="587883" y="480060"/>
                  </a:lnTo>
                  <a:close/>
                </a:path>
              </a:pathLst>
            </a:custGeom>
            <a:solidFill>
              <a:srgbClr val="F5F6F6">
                <a:alpha val="50195"/>
              </a:srgbClr>
            </a:solidFill>
          </p:spPr>
          <p:txBody>
            <a:bodyPr wrap="square" lIns="0" tIns="0" rIns="0" bIns="0" rtlCol="0"/>
            <a:lstStyle/>
            <a:p>
              <a:endParaRPr/>
            </a:p>
          </p:txBody>
        </p:sp>
        <p:sp>
          <p:nvSpPr>
            <p:cNvPr id="460" name="object 41">
              <a:extLst>
                <a:ext uri="{FF2B5EF4-FFF2-40B4-BE49-F238E27FC236}">
                  <a16:creationId xmlns:a16="http://schemas.microsoft.com/office/drawing/2014/main" id="{E56A871F-8BC4-30AE-99C3-9021AB9DD23F}"/>
                </a:ext>
              </a:extLst>
            </p:cNvPr>
            <p:cNvSpPr/>
            <p:nvPr/>
          </p:nvSpPr>
          <p:spPr>
            <a:xfrm>
              <a:off x="2724912" y="2752343"/>
              <a:ext cx="864235" cy="1329055"/>
            </a:xfrm>
            <a:custGeom>
              <a:avLst/>
              <a:gdLst/>
              <a:ahLst/>
              <a:cxnLst/>
              <a:rect l="l" t="t" r="r" b="b"/>
              <a:pathLst>
                <a:path w="864235" h="1329054">
                  <a:moveTo>
                    <a:pt x="863612" y="651014"/>
                  </a:moveTo>
                  <a:lnTo>
                    <a:pt x="722122" y="651014"/>
                  </a:lnTo>
                  <a:lnTo>
                    <a:pt x="722122" y="1328547"/>
                  </a:lnTo>
                  <a:lnTo>
                    <a:pt x="863612" y="1328547"/>
                  </a:lnTo>
                  <a:lnTo>
                    <a:pt x="863612" y="651014"/>
                  </a:lnTo>
                  <a:close/>
                </a:path>
                <a:path w="864235" h="1329054">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30"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61" name="object 42">
              <a:extLst>
                <a:ext uri="{FF2B5EF4-FFF2-40B4-BE49-F238E27FC236}">
                  <a16:creationId xmlns:a16="http://schemas.microsoft.com/office/drawing/2014/main" id="{61909190-59DF-697F-5D0F-E17EDCA70627}"/>
                </a:ext>
              </a:extLst>
            </p:cNvPr>
            <p:cNvSpPr/>
            <p:nvPr/>
          </p:nvSpPr>
          <p:spPr>
            <a:xfrm>
              <a:off x="679704" y="1392935"/>
              <a:ext cx="863600" cy="1329055"/>
            </a:xfrm>
            <a:custGeom>
              <a:avLst/>
              <a:gdLst/>
              <a:ahLst/>
              <a:cxnLst/>
              <a:rect l="l" t="t" r="r" b="b"/>
              <a:pathLst>
                <a:path w="863600" h="1329055">
                  <a:moveTo>
                    <a:pt x="863600" y="1328547"/>
                  </a:moveTo>
                  <a:lnTo>
                    <a:pt x="310819" y="651002"/>
                  </a:lnTo>
                  <a:lnTo>
                    <a:pt x="285496" y="620014"/>
                  </a:lnTo>
                  <a:lnTo>
                    <a:pt x="265582" y="595503"/>
                  </a:lnTo>
                  <a:lnTo>
                    <a:pt x="849884" y="0"/>
                  </a:lnTo>
                  <a:lnTo>
                    <a:pt x="703453" y="0"/>
                  </a:lnTo>
                  <a:lnTo>
                    <a:pt x="166420" y="602742"/>
                  </a:lnTo>
                  <a:lnTo>
                    <a:pt x="157848" y="612648"/>
                  </a:lnTo>
                  <a:lnTo>
                    <a:pt x="152387" y="617855"/>
                  </a:lnTo>
                  <a:lnTo>
                    <a:pt x="147701" y="619760"/>
                  </a:lnTo>
                  <a:lnTo>
                    <a:pt x="141478" y="620014"/>
                  </a:lnTo>
                  <a:lnTo>
                    <a:pt x="141478" y="0"/>
                  </a:lnTo>
                  <a:lnTo>
                    <a:pt x="0" y="0"/>
                  </a:lnTo>
                  <a:lnTo>
                    <a:pt x="0" y="1328547"/>
                  </a:lnTo>
                  <a:lnTo>
                    <a:pt x="141478" y="1328547"/>
                  </a:lnTo>
                  <a:lnTo>
                    <a:pt x="141478" y="651002"/>
                  </a:lnTo>
                  <a:lnTo>
                    <a:pt x="151168" y="652653"/>
                  </a:lnTo>
                  <a:lnTo>
                    <a:pt x="161124"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2" name="object 43">
              <a:extLst>
                <a:ext uri="{FF2B5EF4-FFF2-40B4-BE49-F238E27FC236}">
                  <a16:creationId xmlns:a16="http://schemas.microsoft.com/office/drawing/2014/main" id="{68E011A3-E59F-40F9-887A-6DB7A53BEFA2}"/>
                </a:ext>
              </a:extLst>
            </p:cNvPr>
            <p:cNvSpPr/>
            <p:nvPr/>
          </p:nvSpPr>
          <p:spPr>
            <a:xfrm>
              <a:off x="679704" y="4133088"/>
              <a:ext cx="863600" cy="1329055"/>
            </a:xfrm>
            <a:custGeom>
              <a:avLst/>
              <a:gdLst/>
              <a:ahLst/>
              <a:cxnLst/>
              <a:rect l="l" t="t" r="r" b="b"/>
              <a:pathLst>
                <a:path w="863600" h="1329054">
                  <a:moveTo>
                    <a:pt x="863600" y="1328547"/>
                  </a:moveTo>
                  <a:lnTo>
                    <a:pt x="310819" y="651002"/>
                  </a:lnTo>
                  <a:lnTo>
                    <a:pt x="285496" y="620014"/>
                  </a:lnTo>
                  <a:lnTo>
                    <a:pt x="265582" y="595503"/>
                  </a:lnTo>
                  <a:lnTo>
                    <a:pt x="849884" y="0"/>
                  </a:lnTo>
                  <a:lnTo>
                    <a:pt x="703453" y="0"/>
                  </a:lnTo>
                  <a:lnTo>
                    <a:pt x="166420" y="602742"/>
                  </a:lnTo>
                  <a:lnTo>
                    <a:pt x="157848" y="612648"/>
                  </a:lnTo>
                  <a:lnTo>
                    <a:pt x="152387" y="617855"/>
                  </a:lnTo>
                  <a:lnTo>
                    <a:pt x="147701" y="619760"/>
                  </a:lnTo>
                  <a:lnTo>
                    <a:pt x="141478" y="620014"/>
                  </a:lnTo>
                  <a:lnTo>
                    <a:pt x="141478" y="0"/>
                  </a:lnTo>
                  <a:lnTo>
                    <a:pt x="0" y="0"/>
                  </a:lnTo>
                  <a:lnTo>
                    <a:pt x="0" y="1328547"/>
                  </a:lnTo>
                  <a:lnTo>
                    <a:pt x="141478" y="1328547"/>
                  </a:lnTo>
                  <a:lnTo>
                    <a:pt x="141478" y="651002"/>
                  </a:lnTo>
                  <a:lnTo>
                    <a:pt x="151168" y="652653"/>
                  </a:lnTo>
                  <a:lnTo>
                    <a:pt x="161124"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3" name="object 44">
              <a:extLst>
                <a:ext uri="{FF2B5EF4-FFF2-40B4-BE49-F238E27FC236}">
                  <a16:creationId xmlns:a16="http://schemas.microsoft.com/office/drawing/2014/main" id="{0A743673-8C88-72A0-9AEC-79F9ECAC449F}"/>
                </a:ext>
              </a:extLst>
            </p:cNvPr>
            <p:cNvSpPr/>
            <p:nvPr/>
          </p:nvSpPr>
          <p:spPr>
            <a:xfrm>
              <a:off x="2642616" y="1392935"/>
              <a:ext cx="863600" cy="1329055"/>
            </a:xfrm>
            <a:custGeom>
              <a:avLst/>
              <a:gdLst/>
              <a:ahLst/>
              <a:cxnLst/>
              <a:rect l="l" t="t" r="r" b="b"/>
              <a:pathLst>
                <a:path w="863600" h="1329055">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4" name="object 45">
              <a:extLst>
                <a:ext uri="{FF2B5EF4-FFF2-40B4-BE49-F238E27FC236}">
                  <a16:creationId xmlns:a16="http://schemas.microsoft.com/office/drawing/2014/main" id="{313BDD81-9E4E-1E3D-2462-2336D638B69A}"/>
                </a:ext>
              </a:extLst>
            </p:cNvPr>
            <p:cNvSpPr/>
            <p:nvPr/>
          </p:nvSpPr>
          <p:spPr>
            <a:xfrm>
              <a:off x="2642616" y="4133088"/>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5" name="object 46">
              <a:extLst>
                <a:ext uri="{FF2B5EF4-FFF2-40B4-BE49-F238E27FC236}">
                  <a16:creationId xmlns:a16="http://schemas.microsoft.com/office/drawing/2014/main" id="{494D5F43-6773-142F-9988-C358A2593EC2}"/>
                </a:ext>
              </a:extLst>
            </p:cNvPr>
            <p:cNvSpPr/>
            <p:nvPr/>
          </p:nvSpPr>
          <p:spPr>
            <a:xfrm>
              <a:off x="4619244" y="1392935"/>
              <a:ext cx="862330" cy="1329055"/>
            </a:xfrm>
            <a:custGeom>
              <a:avLst/>
              <a:gdLst/>
              <a:ahLst/>
              <a:cxnLst/>
              <a:rect l="l" t="t" r="r" b="b"/>
              <a:pathLst>
                <a:path w="862329" h="1329055">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6" name="object 47">
              <a:extLst>
                <a:ext uri="{FF2B5EF4-FFF2-40B4-BE49-F238E27FC236}">
                  <a16:creationId xmlns:a16="http://schemas.microsoft.com/office/drawing/2014/main" id="{097CC2FF-F928-1849-6EC4-98C7ABA7B54C}"/>
                </a:ext>
              </a:extLst>
            </p:cNvPr>
            <p:cNvSpPr/>
            <p:nvPr/>
          </p:nvSpPr>
          <p:spPr>
            <a:xfrm>
              <a:off x="6560820" y="1392935"/>
              <a:ext cx="862330" cy="1329055"/>
            </a:xfrm>
            <a:custGeom>
              <a:avLst/>
              <a:gdLst/>
              <a:ahLst/>
              <a:cxnLst/>
              <a:rect l="l" t="t" r="r" b="b"/>
              <a:pathLst>
                <a:path w="862329" h="1329055">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7" name="object 48">
              <a:extLst>
                <a:ext uri="{FF2B5EF4-FFF2-40B4-BE49-F238E27FC236}">
                  <a16:creationId xmlns:a16="http://schemas.microsoft.com/office/drawing/2014/main" id="{1DF4C9C8-EA7C-F44E-D8D6-E0EF8DBAC2C8}"/>
                </a:ext>
              </a:extLst>
            </p:cNvPr>
            <p:cNvSpPr/>
            <p:nvPr/>
          </p:nvSpPr>
          <p:spPr>
            <a:xfrm>
              <a:off x="8500872" y="1392935"/>
              <a:ext cx="642620" cy="1329055"/>
            </a:xfrm>
            <a:custGeom>
              <a:avLst/>
              <a:gdLst/>
              <a:ahLst/>
              <a:cxnLst/>
              <a:rect l="l" t="t" r="r" b="b"/>
              <a:pathLst>
                <a:path w="642620" h="1329055">
                  <a:moveTo>
                    <a:pt x="642493" y="67056"/>
                  </a:move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909" y="666242"/>
                  </a:lnTo>
                  <a:lnTo>
                    <a:pt x="642493" y="1286129"/>
                  </a:lnTo>
                  <a:lnTo>
                    <a:pt x="642493" y="1058926"/>
                  </a:lnTo>
                  <a:lnTo>
                    <a:pt x="310261" y="651002"/>
                  </a:lnTo>
                  <a:lnTo>
                    <a:pt x="284988" y="620014"/>
                  </a:lnTo>
                  <a:lnTo>
                    <a:pt x="265176" y="595503"/>
                  </a:lnTo>
                  <a:lnTo>
                    <a:pt x="642493" y="210185"/>
                  </a:lnTo>
                  <a:lnTo>
                    <a:pt x="642493" y="67056"/>
                  </a:lnTo>
                  <a:close/>
                </a:path>
              </a:pathLst>
            </a:custGeom>
            <a:solidFill>
              <a:srgbClr val="F5F6F6">
                <a:alpha val="50195"/>
              </a:srgbClr>
            </a:solidFill>
          </p:spPr>
          <p:txBody>
            <a:bodyPr wrap="square" lIns="0" tIns="0" rIns="0" bIns="0" rtlCol="0"/>
            <a:lstStyle/>
            <a:p>
              <a:endParaRPr/>
            </a:p>
          </p:txBody>
        </p:sp>
        <p:sp>
          <p:nvSpPr>
            <p:cNvPr id="468" name="object 49">
              <a:extLst>
                <a:ext uri="{FF2B5EF4-FFF2-40B4-BE49-F238E27FC236}">
                  <a16:creationId xmlns:a16="http://schemas.microsoft.com/office/drawing/2014/main" id="{B27B7423-1B5E-E918-26CE-C168495C6076}"/>
                </a:ext>
              </a:extLst>
            </p:cNvPr>
            <p:cNvSpPr/>
            <p:nvPr/>
          </p:nvSpPr>
          <p:spPr>
            <a:xfrm>
              <a:off x="4619244" y="4133088"/>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9" name="object 50">
              <a:extLst>
                <a:ext uri="{FF2B5EF4-FFF2-40B4-BE49-F238E27FC236}">
                  <a16:creationId xmlns:a16="http://schemas.microsoft.com/office/drawing/2014/main" id="{327114F2-350D-76EF-0C24-8250CC21B199}"/>
                </a:ext>
              </a:extLst>
            </p:cNvPr>
            <p:cNvSpPr/>
            <p:nvPr/>
          </p:nvSpPr>
          <p:spPr>
            <a:xfrm>
              <a:off x="6560820" y="4133088"/>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70" name="object 52">
              <a:extLst>
                <a:ext uri="{FF2B5EF4-FFF2-40B4-BE49-F238E27FC236}">
                  <a16:creationId xmlns:a16="http://schemas.microsoft.com/office/drawing/2014/main" id="{3671BE80-3BEF-6A07-1465-4414117677F4}"/>
                </a:ext>
              </a:extLst>
            </p:cNvPr>
            <p:cNvSpPr/>
            <p:nvPr/>
          </p:nvSpPr>
          <p:spPr>
            <a:xfrm>
              <a:off x="8500872" y="4133088"/>
              <a:ext cx="642620" cy="1329055"/>
            </a:xfrm>
            <a:custGeom>
              <a:avLst/>
              <a:gdLst/>
              <a:ahLst/>
              <a:cxnLst/>
              <a:rect l="l" t="t" r="r" b="b"/>
              <a:pathLst>
                <a:path w="642620" h="1329054">
                  <a:moveTo>
                    <a:pt x="642493" y="67056"/>
                  </a:move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909" y="666242"/>
                  </a:lnTo>
                  <a:lnTo>
                    <a:pt x="642493" y="1286129"/>
                  </a:lnTo>
                  <a:lnTo>
                    <a:pt x="642493" y="1058926"/>
                  </a:lnTo>
                  <a:lnTo>
                    <a:pt x="310261" y="651002"/>
                  </a:lnTo>
                  <a:lnTo>
                    <a:pt x="284988" y="620014"/>
                  </a:lnTo>
                  <a:lnTo>
                    <a:pt x="265176" y="595503"/>
                  </a:lnTo>
                  <a:lnTo>
                    <a:pt x="642493" y="210185"/>
                  </a:lnTo>
                  <a:lnTo>
                    <a:pt x="642493" y="67056"/>
                  </a:lnTo>
                  <a:close/>
                </a:path>
              </a:pathLst>
            </a:custGeom>
            <a:solidFill>
              <a:srgbClr val="F5F6F6">
                <a:alpha val="50195"/>
              </a:srgbClr>
            </a:solidFill>
          </p:spPr>
          <p:txBody>
            <a:bodyPr wrap="square" lIns="0" tIns="0" rIns="0" bIns="0" rtlCol="0"/>
            <a:lstStyle/>
            <a:p>
              <a:endParaRPr/>
            </a:p>
          </p:txBody>
        </p:sp>
      </p:grpSp>
      <p:sp>
        <p:nvSpPr>
          <p:cNvPr id="4" name="object 53">
            <a:extLst>
              <a:ext uri="{FF2B5EF4-FFF2-40B4-BE49-F238E27FC236}">
                <a16:creationId xmlns:a16="http://schemas.microsoft.com/office/drawing/2014/main" id="{A93C04D1-E130-0319-3530-832B004A84BA}"/>
              </a:ext>
            </a:extLst>
          </p:cNvPr>
          <p:cNvSpPr/>
          <p:nvPr/>
        </p:nvSpPr>
        <p:spPr>
          <a:xfrm>
            <a:off x="0" y="-9525"/>
            <a:ext cx="9144000" cy="6800215"/>
          </a:xfrm>
          <a:custGeom>
            <a:avLst/>
            <a:gdLst/>
            <a:ahLst/>
            <a:cxnLst/>
            <a:rect l="l" t="t" r="r" b="b"/>
            <a:pathLst>
              <a:path w="9144000" h="6800215">
                <a:moveTo>
                  <a:pt x="9144000" y="0"/>
                </a:moveTo>
                <a:lnTo>
                  <a:pt x="0" y="0"/>
                </a:lnTo>
                <a:lnTo>
                  <a:pt x="0" y="6799707"/>
                </a:lnTo>
                <a:lnTo>
                  <a:pt x="9144000" y="6799707"/>
                </a:lnTo>
                <a:lnTo>
                  <a:pt x="9144000" y="0"/>
                </a:lnTo>
                <a:close/>
              </a:path>
            </a:pathLst>
          </a:custGeom>
          <a:solidFill>
            <a:srgbClr val="FFFFFF">
              <a:alpha val="37646"/>
            </a:srgbClr>
          </a:solidFill>
        </p:spPr>
        <p:txBody>
          <a:bodyPr wrap="square" lIns="0" tIns="0" rIns="0" bIns="0" rtlCol="0"/>
          <a:lstStyle/>
          <a:p>
            <a:endParaRPr/>
          </a:p>
        </p:txBody>
      </p:sp>
      <p:sp>
        <p:nvSpPr>
          <p:cNvPr id="5" name="object 54">
            <a:extLst>
              <a:ext uri="{FF2B5EF4-FFF2-40B4-BE49-F238E27FC236}">
                <a16:creationId xmlns:a16="http://schemas.microsoft.com/office/drawing/2014/main" id="{5DB619A9-81F3-2454-1B02-D414BEB5962C}"/>
              </a:ext>
            </a:extLst>
          </p:cNvPr>
          <p:cNvSpPr/>
          <p:nvPr/>
        </p:nvSpPr>
        <p:spPr>
          <a:xfrm>
            <a:off x="0" y="-9525"/>
            <a:ext cx="12192000" cy="6867525"/>
          </a:xfrm>
          <a:custGeom>
            <a:avLst/>
            <a:gdLst/>
            <a:ahLst/>
            <a:cxnLst/>
            <a:rect l="l" t="t" r="r" b="b"/>
            <a:pathLst>
              <a:path w="9144000" h="6800215">
                <a:moveTo>
                  <a:pt x="9144000" y="0"/>
                </a:moveTo>
                <a:lnTo>
                  <a:pt x="0" y="0"/>
                </a:lnTo>
                <a:lnTo>
                  <a:pt x="0" y="6799707"/>
                </a:lnTo>
                <a:lnTo>
                  <a:pt x="9144000" y="6799707"/>
                </a:lnTo>
                <a:lnTo>
                  <a:pt x="9144000" y="0"/>
                </a:lnTo>
                <a:close/>
              </a:path>
            </a:pathLst>
          </a:custGeom>
          <a:solidFill>
            <a:srgbClr val="221F1F">
              <a:alpha val="2351"/>
            </a:srgbClr>
          </a:solidFill>
        </p:spPr>
        <p:txBody>
          <a:bodyPr wrap="square" lIns="0" tIns="0" rIns="0" bIns="0" rtlCol="0"/>
          <a:lstStyle/>
          <a:p>
            <a:endParaRPr dirty="0"/>
          </a:p>
        </p:txBody>
      </p:sp>
      <p:sp>
        <p:nvSpPr>
          <p:cNvPr id="6" name="object 55">
            <a:extLst>
              <a:ext uri="{FF2B5EF4-FFF2-40B4-BE49-F238E27FC236}">
                <a16:creationId xmlns:a16="http://schemas.microsoft.com/office/drawing/2014/main" id="{7ED27BC6-2566-D039-7F64-FF8B3E8621EB}"/>
              </a:ext>
            </a:extLst>
          </p:cNvPr>
          <p:cNvSpPr/>
          <p:nvPr/>
        </p:nvSpPr>
        <p:spPr>
          <a:xfrm>
            <a:off x="286511" y="241982"/>
            <a:ext cx="11618215" cy="6289675"/>
          </a:xfrm>
          <a:custGeom>
            <a:avLst/>
            <a:gdLst/>
            <a:ahLst/>
            <a:cxnLst/>
            <a:rect l="l" t="t" r="r" b="b"/>
            <a:pathLst>
              <a:path w="8570595" h="6289675">
                <a:moveTo>
                  <a:pt x="8570468" y="0"/>
                </a:moveTo>
                <a:lnTo>
                  <a:pt x="0" y="0"/>
                </a:lnTo>
                <a:lnTo>
                  <a:pt x="0" y="6289294"/>
                </a:lnTo>
                <a:lnTo>
                  <a:pt x="8570468" y="6289294"/>
                </a:lnTo>
                <a:lnTo>
                  <a:pt x="8570468" y="0"/>
                </a:lnTo>
                <a:close/>
              </a:path>
            </a:pathLst>
          </a:custGeom>
          <a:solidFill>
            <a:srgbClr val="FFFFFF"/>
          </a:solidFill>
        </p:spPr>
        <p:txBody>
          <a:bodyPr wrap="square" lIns="0" tIns="0" rIns="0" bIns="0" rtlCol="0"/>
          <a:lstStyle/>
          <a:p>
            <a:endParaRPr dirty="0"/>
          </a:p>
        </p:txBody>
      </p:sp>
      <p:sp>
        <p:nvSpPr>
          <p:cNvPr id="7" name="object 56">
            <a:extLst>
              <a:ext uri="{FF2B5EF4-FFF2-40B4-BE49-F238E27FC236}">
                <a16:creationId xmlns:a16="http://schemas.microsoft.com/office/drawing/2014/main" id="{9D7EA7D3-2997-DF34-2F2D-18768F363C9E}"/>
              </a:ext>
            </a:extLst>
          </p:cNvPr>
          <p:cNvSpPr/>
          <p:nvPr/>
        </p:nvSpPr>
        <p:spPr>
          <a:xfrm>
            <a:off x="287274" y="242744"/>
            <a:ext cx="11618215" cy="6289675"/>
          </a:xfrm>
          <a:custGeom>
            <a:avLst/>
            <a:gdLst/>
            <a:ahLst/>
            <a:cxnLst/>
            <a:rect l="l" t="t" r="r" b="b"/>
            <a:pathLst>
              <a:path w="8570595" h="6289675">
                <a:moveTo>
                  <a:pt x="0" y="6289294"/>
                </a:moveTo>
                <a:lnTo>
                  <a:pt x="8570468" y="6289294"/>
                </a:lnTo>
                <a:lnTo>
                  <a:pt x="8570468" y="0"/>
                </a:lnTo>
                <a:lnTo>
                  <a:pt x="0" y="0"/>
                </a:lnTo>
                <a:lnTo>
                  <a:pt x="0" y="6289294"/>
                </a:lnTo>
                <a:close/>
              </a:path>
            </a:pathLst>
          </a:custGeom>
          <a:ln w="7022">
            <a:solidFill>
              <a:srgbClr val="221F1F"/>
            </a:solidFill>
          </a:ln>
        </p:spPr>
        <p:txBody>
          <a:bodyPr wrap="square" lIns="0" tIns="0" rIns="0" bIns="0" rtlCol="0"/>
          <a:lstStyle/>
          <a:p>
            <a:endParaRPr/>
          </a:p>
        </p:txBody>
      </p:sp>
      <p:pic>
        <p:nvPicPr>
          <p:cNvPr id="471" name="object 65">
            <a:extLst>
              <a:ext uri="{FF2B5EF4-FFF2-40B4-BE49-F238E27FC236}">
                <a16:creationId xmlns:a16="http://schemas.microsoft.com/office/drawing/2014/main" id="{0900C31D-E901-DBFA-3A0C-103AF109D767}"/>
              </a:ext>
            </a:extLst>
          </p:cNvPr>
          <p:cNvPicPr/>
          <p:nvPr/>
        </p:nvPicPr>
        <p:blipFill>
          <a:blip r:embed="rId2" cstate="print"/>
          <a:stretch>
            <a:fillRect/>
          </a:stretch>
        </p:blipFill>
        <p:spPr>
          <a:xfrm>
            <a:off x="3356863" y="1286290"/>
            <a:ext cx="1466087" cy="1248156"/>
          </a:xfrm>
          <a:prstGeom prst="rect">
            <a:avLst/>
          </a:prstGeom>
        </p:spPr>
      </p:pic>
      <p:pic>
        <p:nvPicPr>
          <p:cNvPr id="472" name="object 66">
            <a:extLst>
              <a:ext uri="{FF2B5EF4-FFF2-40B4-BE49-F238E27FC236}">
                <a16:creationId xmlns:a16="http://schemas.microsoft.com/office/drawing/2014/main" id="{52546611-1871-EC91-B1F4-D354626A139E}"/>
              </a:ext>
            </a:extLst>
          </p:cNvPr>
          <p:cNvPicPr/>
          <p:nvPr/>
        </p:nvPicPr>
        <p:blipFill>
          <a:blip r:embed="rId3" cstate="print"/>
          <a:stretch>
            <a:fillRect/>
          </a:stretch>
        </p:blipFill>
        <p:spPr>
          <a:xfrm>
            <a:off x="4900676" y="1332010"/>
            <a:ext cx="1552956" cy="1322832"/>
          </a:xfrm>
          <a:prstGeom prst="rect">
            <a:avLst/>
          </a:prstGeom>
        </p:spPr>
      </p:pic>
      <p:pic>
        <p:nvPicPr>
          <p:cNvPr id="473" name="object 67">
            <a:extLst>
              <a:ext uri="{FF2B5EF4-FFF2-40B4-BE49-F238E27FC236}">
                <a16:creationId xmlns:a16="http://schemas.microsoft.com/office/drawing/2014/main" id="{1D559D35-060E-83B1-D64E-94901DF240A8}"/>
              </a:ext>
            </a:extLst>
          </p:cNvPr>
          <p:cNvPicPr/>
          <p:nvPr/>
        </p:nvPicPr>
        <p:blipFill>
          <a:blip r:embed="rId4" cstate="print"/>
          <a:stretch>
            <a:fillRect/>
          </a:stretch>
        </p:blipFill>
        <p:spPr>
          <a:xfrm>
            <a:off x="6506971" y="1327438"/>
            <a:ext cx="1597152" cy="1363980"/>
          </a:xfrm>
          <a:prstGeom prst="rect">
            <a:avLst/>
          </a:prstGeom>
        </p:spPr>
      </p:pic>
      <p:pic>
        <p:nvPicPr>
          <p:cNvPr id="474" name="object 68">
            <a:extLst>
              <a:ext uri="{FF2B5EF4-FFF2-40B4-BE49-F238E27FC236}">
                <a16:creationId xmlns:a16="http://schemas.microsoft.com/office/drawing/2014/main" id="{2DD2A83E-4E8B-5BDE-856E-AEA2B6B0FE1C}"/>
              </a:ext>
            </a:extLst>
          </p:cNvPr>
          <p:cNvPicPr/>
          <p:nvPr/>
        </p:nvPicPr>
        <p:blipFill>
          <a:blip r:embed="rId5" cstate="print"/>
          <a:stretch>
            <a:fillRect/>
          </a:stretch>
        </p:blipFill>
        <p:spPr>
          <a:xfrm>
            <a:off x="8393684" y="1309151"/>
            <a:ext cx="1560576" cy="1322831"/>
          </a:xfrm>
          <a:prstGeom prst="rect">
            <a:avLst/>
          </a:prstGeom>
        </p:spPr>
      </p:pic>
      <p:pic>
        <p:nvPicPr>
          <p:cNvPr id="475" name="object 69">
            <a:extLst>
              <a:ext uri="{FF2B5EF4-FFF2-40B4-BE49-F238E27FC236}">
                <a16:creationId xmlns:a16="http://schemas.microsoft.com/office/drawing/2014/main" id="{05CD8DF5-C927-3AFB-BC5E-A11C6F321A7D}"/>
              </a:ext>
            </a:extLst>
          </p:cNvPr>
          <p:cNvPicPr/>
          <p:nvPr/>
        </p:nvPicPr>
        <p:blipFill>
          <a:blip r:embed="rId6" cstate="print"/>
          <a:stretch>
            <a:fillRect/>
          </a:stretch>
        </p:blipFill>
        <p:spPr>
          <a:xfrm>
            <a:off x="3586988" y="4786918"/>
            <a:ext cx="1603247" cy="1359408"/>
          </a:xfrm>
          <a:prstGeom prst="rect">
            <a:avLst/>
          </a:prstGeom>
        </p:spPr>
      </p:pic>
      <p:pic>
        <p:nvPicPr>
          <p:cNvPr id="476" name="object 70">
            <a:extLst>
              <a:ext uri="{FF2B5EF4-FFF2-40B4-BE49-F238E27FC236}">
                <a16:creationId xmlns:a16="http://schemas.microsoft.com/office/drawing/2014/main" id="{4E875F61-80CE-CC5C-0964-26AF72011AB6}"/>
              </a:ext>
            </a:extLst>
          </p:cNvPr>
          <p:cNvPicPr/>
          <p:nvPr/>
        </p:nvPicPr>
        <p:blipFill>
          <a:blip r:embed="rId7" cstate="print"/>
          <a:stretch>
            <a:fillRect/>
          </a:stretch>
        </p:blipFill>
        <p:spPr>
          <a:xfrm>
            <a:off x="1640840" y="2996218"/>
            <a:ext cx="1562100" cy="1321308"/>
          </a:xfrm>
          <a:prstGeom prst="rect">
            <a:avLst/>
          </a:prstGeom>
        </p:spPr>
      </p:pic>
      <p:pic>
        <p:nvPicPr>
          <p:cNvPr id="477" name="object 71">
            <a:extLst>
              <a:ext uri="{FF2B5EF4-FFF2-40B4-BE49-F238E27FC236}">
                <a16:creationId xmlns:a16="http://schemas.microsoft.com/office/drawing/2014/main" id="{DB03F675-C95A-C2D5-04E7-52440DE73790}"/>
              </a:ext>
            </a:extLst>
          </p:cNvPr>
          <p:cNvPicPr/>
          <p:nvPr/>
        </p:nvPicPr>
        <p:blipFill>
          <a:blip r:embed="rId8" cstate="print"/>
          <a:stretch>
            <a:fillRect/>
          </a:stretch>
        </p:blipFill>
        <p:spPr>
          <a:xfrm>
            <a:off x="3466591" y="3035842"/>
            <a:ext cx="1502664" cy="1271015"/>
          </a:xfrm>
          <a:prstGeom prst="rect">
            <a:avLst/>
          </a:prstGeom>
        </p:spPr>
      </p:pic>
      <p:pic>
        <p:nvPicPr>
          <p:cNvPr id="478" name="object 72">
            <a:extLst>
              <a:ext uri="{FF2B5EF4-FFF2-40B4-BE49-F238E27FC236}">
                <a16:creationId xmlns:a16="http://schemas.microsoft.com/office/drawing/2014/main" id="{80886AF4-EE5E-A9C6-089E-97BC1DFF7A1C}"/>
              </a:ext>
            </a:extLst>
          </p:cNvPr>
          <p:cNvPicPr/>
          <p:nvPr/>
        </p:nvPicPr>
        <p:blipFill>
          <a:blip r:embed="rId9" cstate="print"/>
          <a:stretch>
            <a:fillRect/>
          </a:stretch>
        </p:blipFill>
        <p:spPr>
          <a:xfrm>
            <a:off x="5196332" y="3017555"/>
            <a:ext cx="1597152" cy="1357883"/>
          </a:xfrm>
          <a:prstGeom prst="rect">
            <a:avLst/>
          </a:prstGeom>
        </p:spPr>
      </p:pic>
      <p:pic>
        <p:nvPicPr>
          <p:cNvPr id="479" name="object 73">
            <a:extLst>
              <a:ext uri="{FF2B5EF4-FFF2-40B4-BE49-F238E27FC236}">
                <a16:creationId xmlns:a16="http://schemas.microsoft.com/office/drawing/2014/main" id="{296016FB-928B-6832-55A3-4247C84BF3F2}"/>
              </a:ext>
            </a:extLst>
          </p:cNvPr>
          <p:cNvPicPr/>
          <p:nvPr/>
        </p:nvPicPr>
        <p:blipFill>
          <a:blip r:embed="rId10" cstate="print"/>
          <a:stretch>
            <a:fillRect/>
          </a:stretch>
        </p:blipFill>
        <p:spPr>
          <a:xfrm>
            <a:off x="6994652" y="2999267"/>
            <a:ext cx="1539239" cy="1307591"/>
          </a:xfrm>
          <a:prstGeom prst="rect">
            <a:avLst/>
          </a:prstGeom>
        </p:spPr>
      </p:pic>
      <p:pic>
        <p:nvPicPr>
          <p:cNvPr id="480" name="object 74">
            <a:extLst>
              <a:ext uri="{FF2B5EF4-FFF2-40B4-BE49-F238E27FC236}">
                <a16:creationId xmlns:a16="http://schemas.microsoft.com/office/drawing/2014/main" id="{C88F02A4-BAC8-A888-6DE3-EF707676EFA1}"/>
              </a:ext>
            </a:extLst>
          </p:cNvPr>
          <p:cNvPicPr/>
          <p:nvPr/>
        </p:nvPicPr>
        <p:blipFill>
          <a:blip r:embed="rId11" cstate="print"/>
          <a:stretch>
            <a:fillRect/>
          </a:stretch>
        </p:blipFill>
        <p:spPr>
          <a:xfrm>
            <a:off x="8733536" y="2991647"/>
            <a:ext cx="1525524" cy="1292352"/>
          </a:xfrm>
          <a:prstGeom prst="rect">
            <a:avLst/>
          </a:prstGeom>
        </p:spPr>
      </p:pic>
      <p:pic>
        <p:nvPicPr>
          <p:cNvPr id="481" name="object 75">
            <a:extLst>
              <a:ext uri="{FF2B5EF4-FFF2-40B4-BE49-F238E27FC236}">
                <a16:creationId xmlns:a16="http://schemas.microsoft.com/office/drawing/2014/main" id="{10EA46AD-A5F2-6297-8937-1921FED55F1A}"/>
              </a:ext>
            </a:extLst>
          </p:cNvPr>
          <p:cNvPicPr/>
          <p:nvPr/>
        </p:nvPicPr>
        <p:blipFill>
          <a:blip r:embed="rId12" cstate="print"/>
          <a:stretch>
            <a:fillRect/>
          </a:stretch>
        </p:blipFill>
        <p:spPr>
          <a:xfrm>
            <a:off x="5615432" y="4946938"/>
            <a:ext cx="929639" cy="1184147"/>
          </a:xfrm>
          <a:prstGeom prst="rect">
            <a:avLst/>
          </a:prstGeom>
        </p:spPr>
      </p:pic>
      <p:pic>
        <p:nvPicPr>
          <p:cNvPr id="482" name="object 76">
            <a:extLst>
              <a:ext uri="{FF2B5EF4-FFF2-40B4-BE49-F238E27FC236}">
                <a16:creationId xmlns:a16="http://schemas.microsoft.com/office/drawing/2014/main" id="{00A397ED-0C9A-8BB6-126F-A1E93BDBDC18}"/>
              </a:ext>
            </a:extLst>
          </p:cNvPr>
          <p:cNvPicPr/>
          <p:nvPr/>
        </p:nvPicPr>
        <p:blipFill>
          <a:blip r:embed="rId13" cstate="print"/>
          <a:stretch>
            <a:fillRect/>
          </a:stretch>
        </p:blipFill>
        <p:spPr>
          <a:xfrm>
            <a:off x="6927596" y="4780823"/>
            <a:ext cx="1635252" cy="1386840"/>
          </a:xfrm>
          <a:prstGeom prst="rect">
            <a:avLst/>
          </a:prstGeom>
        </p:spPr>
      </p:pic>
      <p:pic>
        <p:nvPicPr>
          <p:cNvPr id="483" name="object 77">
            <a:extLst>
              <a:ext uri="{FF2B5EF4-FFF2-40B4-BE49-F238E27FC236}">
                <a16:creationId xmlns:a16="http://schemas.microsoft.com/office/drawing/2014/main" id="{FDAC1EE7-4209-2F74-18E6-76A53E3EEF61}"/>
              </a:ext>
            </a:extLst>
          </p:cNvPr>
          <p:cNvPicPr/>
          <p:nvPr/>
        </p:nvPicPr>
        <p:blipFill>
          <a:blip r:embed="rId14" cstate="print"/>
          <a:stretch>
            <a:fillRect/>
          </a:stretch>
        </p:blipFill>
        <p:spPr>
          <a:xfrm>
            <a:off x="3691254" y="2449738"/>
            <a:ext cx="797560" cy="152400"/>
          </a:xfrm>
          <a:prstGeom prst="rect">
            <a:avLst/>
          </a:prstGeom>
        </p:spPr>
      </p:pic>
      <p:pic>
        <p:nvPicPr>
          <p:cNvPr id="484" name="object 78">
            <a:extLst>
              <a:ext uri="{FF2B5EF4-FFF2-40B4-BE49-F238E27FC236}">
                <a16:creationId xmlns:a16="http://schemas.microsoft.com/office/drawing/2014/main" id="{34C02B6F-4D38-0A39-1A4C-7BCC19CE1562}"/>
              </a:ext>
            </a:extLst>
          </p:cNvPr>
          <p:cNvPicPr/>
          <p:nvPr/>
        </p:nvPicPr>
        <p:blipFill>
          <a:blip r:embed="rId15" cstate="print"/>
          <a:stretch>
            <a:fillRect/>
          </a:stretch>
        </p:blipFill>
        <p:spPr>
          <a:xfrm>
            <a:off x="3857370" y="2599090"/>
            <a:ext cx="118872" cy="91439"/>
          </a:xfrm>
          <a:prstGeom prst="rect">
            <a:avLst/>
          </a:prstGeom>
        </p:spPr>
      </p:pic>
      <p:pic>
        <p:nvPicPr>
          <p:cNvPr id="485" name="object 79">
            <a:extLst>
              <a:ext uri="{FF2B5EF4-FFF2-40B4-BE49-F238E27FC236}">
                <a16:creationId xmlns:a16="http://schemas.microsoft.com/office/drawing/2014/main" id="{F0CF8BB2-6908-7C3A-0B87-AD9146DE4C95}"/>
              </a:ext>
            </a:extLst>
          </p:cNvPr>
          <p:cNvPicPr/>
          <p:nvPr/>
        </p:nvPicPr>
        <p:blipFill>
          <a:blip r:embed="rId16" cstate="print"/>
          <a:stretch>
            <a:fillRect/>
          </a:stretch>
        </p:blipFill>
        <p:spPr>
          <a:xfrm>
            <a:off x="3916807" y="2599090"/>
            <a:ext cx="106680" cy="91439"/>
          </a:xfrm>
          <a:prstGeom prst="rect">
            <a:avLst/>
          </a:prstGeom>
        </p:spPr>
      </p:pic>
      <p:pic>
        <p:nvPicPr>
          <p:cNvPr id="486" name="object 80">
            <a:extLst>
              <a:ext uri="{FF2B5EF4-FFF2-40B4-BE49-F238E27FC236}">
                <a16:creationId xmlns:a16="http://schemas.microsoft.com/office/drawing/2014/main" id="{1A3B8732-9129-0B02-9D62-86DE3C0C0746}"/>
              </a:ext>
            </a:extLst>
          </p:cNvPr>
          <p:cNvPicPr/>
          <p:nvPr/>
        </p:nvPicPr>
        <p:blipFill>
          <a:blip r:embed="rId17" cstate="print"/>
          <a:stretch>
            <a:fillRect/>
          </a:stretch>
        </p:blipFill>
        <p:spPr>
          <a:xfrm>
            <a:off x="3970147" y="2599090"/>
            <a:ext cx="318262" cy="91439"/>
          </a:xfrm>
          <a:prstGeom prst="rect">
            <a:avLst/>
          </a:prstGeom>
        </p:spPr>
      </p:pic>
      <p:pic>
        <p:nvPicPr>
          <p:cNvPr id="487" name="object 81">
            <a:extLst>
              <a:ext uri="{FF2B5EF4-FFF2-40B4-BE49-F238E27FC236}">
                <a16:creationId xmlns:a16="http://schemas.microsoft.com/office/drawing/2014/main" id="{02CAC355-E809-A662-B50A-603A90E93364}"/>
              </a:ext>
            </a:extLst>
          </p:cNvPr>
          <p:cNvPicPr/>
          <p:nvPr/>
        </p:nvPicPr>
        <p:blipFill>
          <a:blip r:embed="rId18" cstate="print"/>
          <a:stretch>
            <a:fillRect/>
          </a:stretch>
        </p:blipFill>
        <p:spPr>
          <a:xfrm>
            <a:off x="1992274" y="4186209"/>
            <a:ext cx="910285" cy="152400"/>
          </a:xfrm>
          <a:prstGeom prst="rect">
            <a:avLst/>
          </a:prstGeom>
        </p:spPr>
      </p:pic>
      <p:pic>
        <p:nvPicPr>
          <p:cNvPr id="488" name="object 82">
            <a:extLst>
              <a:ext uri="{FF2B5EF4-FFF2-40B4-BE49-F238E27FC236}">
                <a16:creationId xmlns:a16="http://schemas.microsoft.com/office/drawing/2014/main" id="{6294A8DB-59A0-2973-27C1-5BC37C3B1ADD}"/>
              </a:ext>
            </a:extLst>
          </p:cNvPr>
          <p:cNvPicPr/>
          <p:nvPr/>
        </p:nvPicPr>
        <p:blipFill>
          <a:blip r:embed="rId19" cstate="print"/>
          <a:stretch>
            <a:fillRect/>
          </a:stretch>
        </p:blipFill>
        <p:spPr>
          <a:xfrm>
            <a:off x="1807870" y="4335561"/>
            <a:ext cx="1244193" cy="91439"/>
          </a:xfrm>
          <a:prstGeom prst="rect">
            <a:avLst/>
          </a:prstGeom>
        </p:spPr>
      </p:pic>
      <p:pic>
        <p:nvPicPr>
          <p:cNvPr id="489" name="object 83">
            <a:extLst>
              <a:ext uri="{FF2B5EF4-FFF2-40B4-BE49-F238E27FC236}">
                <a16:creationId xmlns:a16="http://schemas.microsoft.com/office/drawing/2014/main" id="{97EC0947-4AEF-621E-12FB-81E13F0093A1}"/>
              </a:ext>
            </a:extLst>
          </p:cNvPr>
          <p:cNvPicPr/>
          <p:nvPr/>
        </p:nvPicPr>
        <p:blipFill>
          <a:blip r:embed="rId20" cstate="print"/>
          <a:stretch>
            <a:fillRect/>
          </a:stretch>
        </p:blipFill>
        <p:spPr>
          <a:xfrm>
            <a:off x="3871341" y="4186209"/>
            <a:ext cx="775296" cy="152400"/>
          </a:xfrm>
          <a:prstGeom prst="rect">
            <a:avLst/>
          </a:prstGeom>
        </p:spPr>
      </p:pic>
      <p:pic>
        <p:nvPicPr>
          <p:cNvPr id="490" name="object 84">
            <a:extLst>
              <a:ext uri="{FF2B5EF4-FFF2-40B4-BE49-F238E27FC236}">
                <a16:creationId xmlns:a16="http://schemas.microsoft.com/office/drawing/2014/main" id="{BAE8F998-5E1D-8D9A-F833-68A676829690}"/>
              </a:ext>
            </a:extLst>
          </p:cNvPr>
          <p:cNvPicPr/>
          <p:nvPr/>
        </p:nvPicPr>
        <p:blipFill>
          <a:blip r:embed="rId21" cstate="print"/>
          <a:stretch>
            <a:fillRect/>
          </a:stretch>
        </p:blipFill>
        <p:spPr>
          <a:xfrm>
            <a:off x="3734181" y="4335561"/>
            <a:ext cx="509206" cy="91439"/>
          </a:xfrm>
          <a:prstGeom prst="rect">
            <a:avLst/>
          </a:prstGeom>
        </p:spPr>
      </p:pic>
      <p:pic>
        <p:nvPicPr>
          <p:cNvPr id="491" name="object 85">
            <a:extLst>
              <a:ext uri="{FF2B5EF4-FFF2-40B4-BE49-F238E27FC236}">
                <a16:creationId xmlns:a16="http://schemas.microsoft.com/office/drawing/2014/main" id="{C408CC57-F96E-9261-6759-7F4E0A9C31A9}"/>
              </a:ext>
            </a:extLst>
          </p:cNvPr>
          <p:cNvPicPr/>
          <p:nvPr/>
        </p:nvPicPr>
        <p:blipFill>
          <a:blip r:embed="rId22" cstate="print"/>
          <a:stretch>
            <a:fillRect/>
          </a:stretch>
        </p:blipFill>
        <p:spPr>
          <a:xfrm>
            <a:off x="4200525" y="4335561"/>
            <a:ext cx="340525" cy="91439"/>
          </a:xfrm>
          <a:prstGeom prst="rect">
            <a:avLst/>
          </a:prstGeom>
        </p:spPr>
      </p:pic>
      <p:pic>
        <p:nvPicPr>
          <p:cNvPr id="492" name="object 86">
            <a:extLst>
              <a:ext uri="{FF2B5EF4-FFF2-40B4-BE49-F238E27FC236}">
                <a16:creationId xmlns:a16="http://schemas.microsoft.com/office/drawing/2014/main" id="{BE1F70F9-82C0-41B1-113F-7234D82B7427}"/>
              </a:ext>
            </a:extLst>
          </p:cNvPr>
          <p:cNvPicPr/>
          <p:nvPr/>
        </p:nvPicPr>
        <p:blipFill>
          <a:blip r:embed="rId23" cstate="print"/>
          <a:stretch>
            <a:fillRect/>
          </a:stretch>
        </p:blipFill>
        <p:spPr>
          <a:xfrm>
            <a:off x="4501134" y="4335561"/>
            <a:ext cx="243840" cy="91439"/>
          </a:xfrm>
          <a:prstGeom prst="rect">
            <a:avLst/>
          </a:prstGeom>
        </p:spPr>
      </p:pic>
      <p:pic>
        <p:nvPicPr>
          <p:cNvPr id="493" name="object 87">
            <a:extLst>
              <a:ext uri="{FF2B5EF4-FFF2-40B4-BE49-F238E27FC236}">
                <a16:creationId xmlns:a16="http://schemas.microsoft.com/office/drawing/2014/main" id="{502EBDBC-3FEE-DE3B-6257-77EC361405E8}"/>
              </a:ext>
            </a:extLst>
          </p:cNvPr>
          <p:cNvPicPr/>
          <p:nvPr/>
        </p:nvPicPr>
        <p:blipFill>
          <a:blip r:embed="rId24" cstate="print"/>
          <a:stretch>
            <a:fillRect/>
          </a:stretch>
        </p:blipFill>
        <p:spPr>
          <a:xfrm>
            <a:off x="5685535" y="5912850"/>
            <a:ext cx="823442" cy="152400"/>
          </a:xfrm>
          <a:prstGeom prst="rect">
            <a:avLst/>
          </a:prstGeom>
        </p:spPr>
      </p:pic>
      <p:pic>
        <p:nvPicPr>
          <p:cNvPr id="494" name="object 88">
            <a:extLst>
              <a:ext uri="{FF2B5EF4-FFF2-40B4-BE49-F238E27FC236}">
                <a16:creationId xmlns:a16="http://schemas.microsoft.com/office/drawing/2014/main" id="{725C26B0-0784-442E-6A7E-65FB86FE85B1}"/>
              </a:ext>
            </a:extLst>
          </p:cNvPr>
          <p:cNvPicPr/>
          <p:nvPr/>
        </p:nvPicPr>
        <p:blipFill>
          <a:blip r:embed="rId25" cstate="print"/>
          <a:stretch>
            <a:fillRect/>
          </a:stretch>
        </p:blipFill>
        <p:spPr>
          <a:xfrm>
            <a:off x="5813806" y="6062202"/>
            <a:ext cx="541019" cy="91440"/>
          </a:xfrm>
          <a:prstGeom prst="rect">
            <a:avLst/>
          </a:prstGeom>
        </p:spPr>
      </p:pic>
      <p:pic>
        <p:nvPicPr>
          <p:cNvPr id="495" name="object 89">
            <a:extLst>
              <a:ext uri="{FF2B5EF4-FFF2-40B4-BE49-F238E27FC236}">
                <a16:creationId xmlns:a16="http://schemas.microsoft.com/office/drawing/2014/main" id="{17516D89-F225-FFEE-ACCD-F53F8E322168}"/>
              </a:ext>
            </a:extLst>
          </p:cNvPr>
          <p:cNvPicPr/>
          <p:nvPr/>
        </p:nvPicPr>
        <p:blipFill>
          <a:blip r:embed="rId26" cstate="print"/>
          <a:stretch>
            <a:fillRect/>
          </a:stretch>
        </p:blipFill>
        <p:spPr>
          <a:xfrm>
            <a:off x="7356475" y="5879322"/>
            <a:ext cx="905256" cy="152400"/>
          </a:xfrm>
          <a:prstGeom prst="rect">
            <a:avLst/>
          </a:prstGeom>
        </p:spPr>
      </p:pic>
      <p:pic>
        <p:nvPicPr>
          <p:cNvPr id="496" name="object 90">
            <a:extLst>
              <a:ext uri="{FF2B5EF4-FFF2-40B4-BE49-F238E27FC236}">
                <a16:creationId xmlns:a16="http://schemas.microsoft.com/office/drawing/2014/main" id="{404DE9B1-E257-6993-A169-69A1AC712027}"/>
              </a:ext>
            </a:extLst>
          </p:cNvPr>
          <p:cNvPicPr/>
          <p:nvPr/>
        </p:nvPicPr>
        <p:blipFill>
          <a:blip r:embed="rId27" cstate="print"/>
          <a:stretch>
            <a:fillRect/>
          </a:stretch>
        </p:blipFill>
        <p:spPr>
          <a:xfrm>
            <a:off x="7411339" y="6028674"/>
            <a:ext cx="403860" cy="91440"/>
          </a:xfrm>
          <a:prstGeom prst="rect">
            <a:avLst/>
          </a:prstGeom>
        </p:spPr>
      </p:pic>
      <p:pic>
        <p:nvPicPr>
          <p:cNvPr id="497" name="object 91">
            <a:extLst>
              <a:ext uri="{FF2B5EF4-FFF2-40B4-BE49-F238E27FC236}">
                <a16:creationId xmlns:a16="http://schemas.microsoft.com/office/drawing/2014/main" id="{66171B5F-E85C-9B28-8885-7C2F1B105B31}"/>
              </a:ext>
            </a:extLst>
          </p:cNvPr>
          <p:cNvPicPr/>
          <p:nvPr/>
        </p:nvPicPr>
        <p:blipFill>
          <a:blip r:embed="rId28" cstate="print"/>
          <a:stretch>
            <a:fillRect/>
          </a:stretch>
        </p:blipFill>
        <p:spPr>
          <a:xfrm>
            <a:off x="7774051" y="6028674"/>
            <a:ext cx="392938" cy="91440"/>
          </a:xfrm>
          <a:prstGeom prst="rect">
            <a:avLst/>
          </a:prstGeom>
        </p:spPr>
      </p:pic>
      <p:pic>
        <p:nvPicPr>
          <p:cNvPr id="498" name="object 92">
            <a:extLst>
              <a:ext uri="{FF2B5EF4-FFF2-40B4-BE49-F238E27FC236}">
                <a16:creationId xmlns:a16="http://schemas.microsoft.com/office/drawing/2014/main" id="{F9AAB95B-1E0D-796C-2B9C-CB49C3159C2D}"/>
              </a:ext>
            </a:extLst>
          </p:cNvPr>
          <p:cNvPicPr/>
          <p:nvPr/>
        </p:nvPicPr>
        <p:blipFill>
          <a:blip r:embed="rId29" cstate="print"/>
          <a:stretch>
            <a:fillRect/>
          </a:stretch>
        </p:blipFill>
        <p:spPr>
          <a:xfrm>
            <a:off x="5436870" y="4186209"/>
            <a:ext cx="447675" cy="152400"/>
          </a:xfrm>
          <a:prstGeom prst="rect">
            <a:avLst/>
          </a:prstGeom>
        </p:spPr>
      </p:pic>
      <p:pic>
        <p:nvPicPr>
          <p:cNvPr id="499" name="object 93">
            <a:extLst>
              <a:ext uri="{FF2B5EF4-FFF2-40B4-BE49-F238E27FC236}">
                <a16:creationId xmlns:a16="http://schemas.microsoft.com/office/drawing/2014/main" id="{E13EEEB7-FE70-40F5-ABB3-0DFB9D263346}"/>
              </a:ext>
            </a:extLst>
          </p:cNvPr>
          <p:cNvPicPr/>
          <p:nvPr/>
        </p:nvPicPr>
        <p:blipFill>
          <a:blip r:embed="rId30" cstate="print"/>
          <a:stretch>
            <a:fillRect/>
          </a:stretch>
        </p:blipFill>
        <p:spPr>
          <a:xfrm>
            <a:off x="5830062" y="4186209"/>
            <a:ext cx="865631" cy="152400"/>
          </a:xfrm>
          <a:prstGeom prst="rect">
            <a:avLst/>
          </a:prstGeom>
        </p:spPr>
      </p:pic>
      <p:pic>
        <p:nvPicPr>
          <p:cNvPr id="500" name="object 94">
            <a:extLst>
              <a:ext uri="{FF2B5EF4-FFF2-40B4-BE49-F238E27FC236}">
                <a16:creationId xmlns:a16="http://schemas.microsoft.com/office/drawing/2014/main" id="{32E487DE-BD9C-F685-02E3-9FD33D230576}"/>
              </a:ext>
            </a:extLst>
          </p:cNvPr>
          <p:cNvPicPr/>
          <p:nvPr/>
        </p:nvPicPr>
        <p:blipFill>
          <a:blip r:embed="rId31" cstate="print"/>
          <a:stretch>
            <a:fillRect/>
          </a:stretch>
        </p:blipFill>
        <p:spPr>
          <a:xfrm>
            <a:off x="5490209" y="4335561"/>
            <a:ext cx="152400" cy="91439"/>
          </a:xfrm>
          <a:prstGeom prst="rect">
            <a:avLst/>
          </a:prstGeom>
        </p:spPr>
      </p:pic>
      <p:pic>
        <p:nvPicPr>
          <p:cNvPr id="501" name="object 95">
            <a:extLst>
              <a:ext uri="{FF2B5EF4-FFF2-40B4-BE49-F238E27FC236}">
                <a16:creationId xmlns:a16="http://schemas.microsoft.com/office/drawing/2014/main" id="{5A615016-0773-E035-E78B-6A31168F9E51}"/>
              </a:ext>
            </a:extLst>
          </p:cNvPr>
          <p:cNvPicPr/>
          <p:nvPr/>
        </p:nvPicPr>
        <p:blipFill>
          <a:blip r:embed="rId32" cstate="print"/>
          <a:stretch>
            <a:fillRect/>
          </a:stretch>
        </p:blipFill>
        <p:spPr>
          <a:xfrm>
            <a:off x="5566409" y="4335561"/>
            <a:ext cx="106679" cy="91439"/>
          </a:xfrm>
          <a:prstGeom prst="rect">
            <a:avLst/>
          </a:prstGeom>
        </p:spPr>
      </p:pic>
      <p:pic>
        <p:nvPicPr>
          <p:cNvPr id="502" name="object 96">
            <a:extLst>
              <a:ext uri="{FF2B5EF4-FFF2-40B4-BE49-F238E27FC236}">
                <a16:creationId xmlns:a16="http://schemas.microsoft.com/office/drawing/2014/main" id="{1CFA36A2-E646-C29B-D4D5-2377B0E6900E}"/>
              </a:ext>
            </a:extLst>
          </p:cNvPr>
          <p:cNvPicPr/>
          <p:nvPr/>
        </p:nvPicPr>
        <p:blipFill>
          <a:blip r:embed="rId33" cstate="print"/>
          <a:stretch>
            <a:fillRect/>
          </a:stretch>
        </p:blipFill>
        <p:spPr>
          <a:xfrm>
            <a:off x="5619750" y="4335561"/>
            <a:ext cx="112775" cy="91439"/>
          </a:xfrm>
          <a:prstGeom prst="rect">
            <a:avLst/>
          </a:prstGeom>
        </p:spPr>
      </p:pic>
      <p:pic>
        <p:nvPicPr>
          <p:cNvPr id="503" name="object 97">
            <a:extLst>
              <a:ext uri="{FF2B5EF4-FFF2-40B4-BE49-F238E27FC236}">
                <a16:creationId xmlns:a16="http://schemas.microsoft.com/office/drawing/2014/main" id="{341585AB-34BD-EBCF-9A6B-4E25D3F2D86E}"/>
              </a:ext>
            </a:extLst>
          </p:cNvPr>
          <p:cNvPicPr/>
          <p:nvPr/>
        </p:nvPicPr>
        <p:blipFill>
          <a:blip r:embed="rId34" cstate="print"/>
          <a:stretch>
            <a:fillRect/>
          </a:stretch>
        </p:blipFill>
        <p:spPr>
          <a:xfrm>
            <a:off x="5676138" y="4335561"/>
            <a:ext cx="88391" cy="91439"/>
          </a:xfrm>
          <a:prstGeom prst="rect">
            <a:avLst/>
          </a:prstGeom>
        </p:spPr>
      </p:pic>
      <p:pic>
        <p:nvPicPr>
          <p:cNvPr id="504" name="object 98">
            <a:extLst>
              <a:ext uri="{FF2B5EF4-FFF2-40B4-BE49-F238E27FC236}">
                <a16:creationId xmlns:a16="http://schemas.microsoft.com/office/drawing/2014/main" id="{FC8D5A0C-025D-46AD-7139-22DE1ADFBBB7}"/>
              </a:ext>
            </a:extLst>
          </p:cNvPr>
          <p:cNvPicPr/>
          <p:nvPr/>
        </p:nvPicPr>
        <p:blipFill>
          <a:blip r:embed="rId35" cstate="print"/>
          <a:stretch>
            <a:fillRect/>
          </a:stretch>
        </p:blipFill>
        <p:spPr>
          <a:xfrm>
            <a:off x="5720333" y="4335561"/>
            <a:ext cx="248716" cy="91439"/>
          </a:xfrm>
          <a:prstGeom prst="rect">
            <a:avLst/>
          </a:prstGeom>
        </p:spPr>
      </p:pic>
      <p:pic>
        <p:nvPicPr>
          <p:cNvPr id="505" name="object 99">
            <a:extLst>
              <a:ext uri="{FF2B5EF4-FFF2-40B4-BE49-F238E27FC236}">
                <a16:creationId xmlns:a16="http://schemas.microsoft.com/office/drawing/2014/main" id="{8D62E362-4B1D-EF8D-D369-861530F8858C}"/>
              </a:ext>
            </a:extLst>
          </p:cNvPr>
          <p:cNvPicPr/>
          <p:nvPr/>
        </p:nvPicPr>
        <p:blipFill>
          <a:blip r:embed="rId36" cstate="print"/>
          <a:stretch>
            <a:fillRect/>
          </a:stretch>
        </p:blipFill>
        <p:spPr>
          <a:xfrm>
            <a:off x="5927597" y="4335561"/>
            <a:ext cx="297180" cy="91439"/>
          </a:xfrm>
          <a:prstGeom prst="rect">
            <a:avLst/>
          </a:prstGeom>
        </p:spPr>
      </p:pic>
      <p:pic>
        <p:nvPicPr>
          <p:cNvPr id="506" name="object 100">
            <a:extLst>
              <a:ext uri="{FF2B5EF4-FFF2-40B4-BE49-F238E27FC236}">
                <a16:creationId xmlns:a16="http://schemas.microsoft.com/office/drawing/2014/main" id="{0EF385D2-4BA6-EC76-CB1A-C31D5F92C195}"/>
              </a:ext>
            </a:extLst>
          </p:cNvPr>
          <p:cNvPicPr/>
          <p:nvPr/>
        </p:nvPicPr>
        <p:blipFill>
          <a:blip r:embed="rId37" cstate="print"/>
          <a:stretch>
            <a:fillRect/>
          </a:stretch>
        </p:blipFill>
        <p:spPr>
          <a:xfrm>
            <a:off x="6169914" y="4335561"/>
            <a:ext cx="130301" cy="91439"/>
          </a:xfrm>
          <a:prstGeom prst="rect">
            <a:avLst/>
          </a:prstGeom>
        </p:spPr>
      </p:pic>
      <p:pic>
        <p:nvPicPr>
          <p:cNvPr id="507" name="object 101">
            <a:extLst>
              <a:ext uri="{FF2B5EF4-FFF2-40B4-BE49-F238E27FC236}">
                <a16:creationId xmlns:a16="http://schemas.microsoft.com/office/drawing/2014/main" id="{F26AAF72-2AF6-D920-7115-1C27DCA4D39A}"/>
              </a:ext>
            </a:extLst>
          </p:cNvPr>
          <p:cNvPicPr/>
          <p:nvPr/>
        </p:nvPicPr>
        <p:blipFill>
          <a:blip r:embed="rId38" cstate="print"/>
          <a:stretch>
            <a:fillRect/>
          </a:stretch>
        </p:blipFill>
        <p:spPr>
          <a:xfrm>
            <a:off x="6256782" y="4335561"/>
            <a:ext cx="351637" cy="91439"/>
          </a:xfrm>
          <a:prstGeom prst="rect">
            <a:avLst/>
          </a:prstGeom>
        </p:spPr>
      </p:pic>
      <p:pic>
        <p:nvPicPr>
          <p:cNvPr id="508" name="object 102">
            <a:extLst>
              <a:ext uri="{FF2B5EF4-FFF2-40B4-BE49-F238E27FC236}">
                <a16:creationId xmlns:a16="http://schemas.microsoft.com/office/drawing/2014/main" id="{99F0DD84-BE5A-2E98-A185-412D17D236F4}"/>
              </a:ext>
            </a:extLst>
          </p:cNvPr>
          <p:cNvPicPr/>
          <p:nvPr/>
        </p:nvPicPr>
        <p:blipFill>
          <a:blip r:embed="rId39" cstate="print"/>
          <a:stretch>
            <a:fillRect/>
          </a:stretch>
        </p:blipFill>
        <p:spPr>
          <a:xfrm>
            <a:off x="7308341" y="4186209"/>
            <a:ext cx="1024483" cy="152400"/>
          </a:xfrm>
          <a:prstGeom prst="rect">
            <a:avLst/>
          </a:prstGeom>
        </p:spPr>
      </p:pic>
      <p:pic>
        <p:nvPicPr>
          <p:cNvPr id="509" name="object 103">
            <a:extLst>
              <a:ext uri="{FF2B5EF4-FFF2-40B4-BE49-F238E27FC236}">
                <a16:creationId xmlns:a16="http://schemas.microsoft.com/office/drawing/2014/main" id="{04F8C9F6-20A0-3F4B-6749-EBC14F5C6E17}"/>
              </a:ext>
            </a:extLst>
          </p:cNvPr>
          <p:cNvPicPr/>
          <p:nvPr/>
        </p:nvPicPr>
        <p:blipFill>
          <a:blip r:embed="rId40" cstate="print"/>
          <a:stretch>
            <a:fillRect/>
          </a:stretch>
        </p:blipFill>
        <p:spPr>
          <a:xfrm>
            <a:off x="7250429" y="4335561"/>
            <a:ext cx="1106068" cy="91439"/>
          </a:xfrm>
          <a:prstGeom prst="rect">
            <a:avLst/>
          </a:prstGeom>
        </p:spPr>
      </p:pic>
      <p:pic>
        <p:nvPicPr>
          <p:cNvPr id="510" name="object 104">
            <a:extLst>
              <a:ext uri="{FF2B5EF4-FFF2-40B4-BE49-F238E27FC236}">
                <a16:creationId xmlns:a16="http://schemas.microsoft.com/office/drawing/2014/main" id="{1DA7C343-D3F3-88B7-4934-1CEEA1CE69C6}"/>
              </a:ext>
            </a:extLst>
          </p:cNvPr>
          <p:cNvPicPr/>
          <p:nvPr/>
        </p:nvPicPr>
        <p:blipFill>
          <a:blip r:embed="rId41" cstate="print"/>
          <a:stretch>
            <a:fillRect/>
          </a:stretch>
        </p:blipFill>
        <p:spPr>
          <a:xfrm>
            <a:off x="9146286" y="4186209"/>
            <a:ext cx="880109" cy="152400"/>
          </a:xfrm>
          <a:prstGeom prst="rect">
            <a:avLst/>
          </a:prstGeom>
        </p:spPr>
      </p:pic>
      <p:pic>
        <p:nvPicPr>
          <p:cNvPr id="511" name="object 105">
            <a:extLst>
              <a:ext uri="{FF2B5EF4-FFF2-40B4-BE49-F238E27FC236}">
                <a16:creationId xmlns:a16="http://schemas.microsoft.com/office/drawing/2014/main" id="{D6FE0494-809E-9613-9BF9-D1F312639052}"/>
              </a:ext>
            </a:extLst>
          </p:cNvPr>
          <p:cNvPicPr/>
          <p:nvPr/>
        </p:nvPicPr>
        <p:blipFill>
          <a:blip r:embed="rId42" cstate="print"/>
          <a:stretch>
            <a:fillRect/>
          </a:stretch>
        </p:blipFill>
        <p:spPr>
          <a:xfrm>
            <a:off x="9120377" y="4335561"/>
            <a:ext cx="906779" cy="91439"/>
          </a:xfrm>
          <a:prstGeom prst="rect">
            <a:avLst/>
          </a:prstGeom>
        </p:spPr>
      </p:pic>
      <p:pic>
        <p:nvPicPr>
          <p:cNvPr id="512" name="object 106">
            <a:extLst>
              <a:ext uri="{FF2B5EF4-FFF2-40B4-BE49-F238E27FC236}">
                <a16:creationId xmlns:a16="http://schemas.microsoft.com/office/drawing/2014/main" id="{E909BA09-5458-6E15-C64F-BDDC24FA39A7}"/>
              </a:ext>
            </a:extLst>
          </p:cNvPr>
          <p:cNvPicPr/>
          <p:nvPr/>
        </p:nvPicPr>
        <p:blipFill>
          <a:blip r:embed="rId43" cstate="print"/>
          <a:stretch>
            <a:fillRect/>
          </a:stretch>
        </p:blipFill>
        <p:spPr>
          <a:xfrm>
            <a:off x="5158485" y="2449738"/>
            <a:ext cx="563638" cy="152400"/>
          </a:xfrm>
          <a:prstGeom prst="rect">
            <a:avLst/>
          </a:prstGeom>
        </p:spPr>
      </p:pic>
      <p:pic>
        <p:nvPicPr>
          <p:cNvPr id="513" name="object 107">
            <a:extLst>
              <a:ext uri="{FF2B5EF4-FFF2-40B4-BE49-F238E27FC236}">
                <a16:creationId xmlns:a16="http://schemas.microsoft.com/office/drawing/2014/main" id="{45615A3C-8475-D017-191C-C1C9329109D3}"/>
              </a:ext>
            </a:extLst>
          </p:cNvPr>
          <p:cNvPicPr/>
          <p:nvPr/>
        </p:nvPicPr>
        <p:blipFill>
          <a:blip r:embed="rId44" cstate="print"/>
          <a:stretch>
            <a:fillRect/>
          </a:stretch>
        </p:blipFill>
        <p:spPr>
          <a:xfrm>
            <a:off x="5663310" y="2449738"/>
            <a:ext cx="647191" cy="152400"/>
          </a:xfrm>
          <a:prstGeom prst="rect">
            <a:avLst/>
          </a:prstGeom>
        </p:spPr>
      </p:pic>
      <p:pic>
        <p:nvPicPr>
          <p:cNvPr id="514" name="object 108">
            <a:extLst>
              <a:ext uri="{FF2B5EF4-FFF2-40B4-BE49-F238E27FC236}">
                <a16:creationId xmlns:a16="http://schemas.microsoft.com/office/drawing/2014/main" id="{C052734C-64A9-D7B4-EAAF-AE1E3981AC6D}"/>
              </a:ext>
            </a:extLst>
          </p:cNvPr>
          <p:cNvPicPr/>
          <p:nvPr/>
        </p:nvPicPr>
        <p:blipFill>
          <a:blip r:embed="rId45" cstate="print"/>
          <a:stretch>
            <a:fillRect/>
          </a:stretch>
        </p:blipFill>
        <p:spPr>
          <a:xfrm>
            <a:off x="5350890" y="2599090"/>
            <a:ext cx="723353" cy="91439"/>
          </a:xfrm>
          <a:prstGeom prst="rect">
            <a:avLst/>
          </a:prstGeom>
        </p:spPr>
      </p:pic>
      <p:pic>
        <p:nvPicPr>
          <p:cNvPr id="515" name="object 109">
            <a:extLst>
              <a:ext uri="{FF2B5EF4-FFF2-40B4-BE49-F238E27FC236}">
                <a16:creationId xmlns:a16="http://schemas.microsoft.com/office/drawing/2014/main" id="{3F01010E-23FF-81AA-AB68-9F73EE093EA4}"/>
              </a:ext>
            </a:extLst>
          </p:cNvPr>
          <p:cNvPicPr/>
          <p:nvPr/>
        </p:nvPicPr>
        <p:blipFill>
          <a:blip r:embed="rId46" cstate="print"/>
          <a:stretch>
            <a:fillRect/>
          </a:stretch>
        </p:blipFill>
        <p:spPr>
          <a:xfrm>
            <a:off x="6704838" y="2440289"/>
            <a:ext cx="698753" cy="152704"/>
          </a:xfrm>
          <a:prstGeom prst="rect">
            <a:avLst/>
          </a:prstGeom>
        </p:spPr>
      </p:pic>
      <p:pic>
        <p:nvPicPr>
          <p:cNvPr id="516" name="object 110">
            <a:extLst>
              <a:ext uri="{FF2B5EF4-FFF2-40B4-BE49-F238E27FC236}">
                <a16:creationId xmlns:a16="http://schemas.microsoft.com/office/drawing/2014/main" id="{7B28C3FB-89B6-0F23-EC69-94A3F8021263}"/>
              </a:ext>
            </a:extLst>
          </p:cNvPr>
          <p:cNvPicPr/>
          <p:nvPr/>
        </p:nvPicPr>
        <p:blipFill>
          <a:blip r:embed="rId44" cstate="print"/>
          <a:stretch>
            <a:fillRect/>
          </a:stretch>
        </p:blipFill>
        <p:spPr>
          <a:xfrm>
            <a:off x="7335773" y="2440289"/>
            <a:ext cx="647547" cy="152704"/>
          </a:xfrm>
          <a:prstGeom prst="rect">
            <a:avLst/>
          </a:prstGeom>
        </p:spPr>
      </p:pic>
      <p:pic>
        <p:nvPicPr>
          <p:cNvPr id="517" name="object 111">
            <a:extLst>
              <a:ext uri="{FF2B5EF4-FFF2-40B4-BE49-F238E27FC236}">
                <a16:creationId xmlns:a16="http://schemas.microsoft.com/office/drawing/2014/main" id="{AA8270C4-56FA-72A2-2974-3C7C5159CEC5}"/>
              </a:ext>
            </a:extLst>
          </p:cNvPr>
          <p:cNvPicPr/>
          <p:nvPr/>
        </p:nvPicPr>
        <p:blipFill>
          <a:blip r:embed="rId47" cstate="print"/>
          <a:stretch>
            <a:fillRect/>
          </a:stretch>
        </p:blipFill>
        <p:spPr>
          <a:xfrm>
            <a:off x="6855714" y="2590200"/>
            <a:ext cx="728903" cy="91439"/>
          </a:xfrm>
          <a:prstGeom prst="rect">
            <a:avLst/>
          </a:prstGeom>
        </p:spPr>
      </p:pic>
      <p:pic>
        <p:nvPicPr>
          <p:cNvPr id="518" name="object 112">
            <a:extLst>
              <a:ext uri="{FF2B5EF4-FFF2-40B4-BE49-F238E27FC236}">
                <a16:creationId xmlns:a16="http://schemas.microsoft.com/office/drawing/2014/main" id="{82F3C842-3C0A-2A12-7A49-65BABE17F1A9}"/>
              </a:ext>
            </a:extLst>
          </p:cNvPr>
          <p:cNvPicPr/>
          <p:nvPr/>
        </p:nvPicPr>
        <p:blipFill>
          <a:blip r:embed="rId23" cstate="print"/>
          <a:stretch>
            <a:fillRect/>
          </a:stretch>
        </p:blipFill>
        <p:spPr>
          <a:xfrm>
            <a:off x="7546085" y="2590200"/>
            <a:ext cx="243839" cy="91439"/>
          </a:xfrm>
          <a:prstGeom prst="rect">
            <a:avLst/>
          </a:prstGeom>
        </p:spPr>
      </p:pic>
      <p:pic>
        <p:nvPicPr>
          <p:cNvPr id="519" name="object 113">
            <a:extLst>
              <a:ext uri="{FF2B5EF4-FFF2-40B4-BE49-F238E27FC236}">
                <a16:creationId xmlns:a16="http://schemas.microsoft.com/office/drawing/2014/main" id="{E59A53B9-E7E3-2323-7979-35082B48FF3B}"/>
              </a:ext>
            </a:extLst>
          </p:cNvPr>
          <p:cNvPicPr/>
          <p:nvPr/>
        </p:nvPicPr>
        <p:blipFill>
          <a:blip r:embed="rId48" cstate="print"/>
          <a:stretch>
            <a:fillRect/>
          </a:stretch>
        </p:blipFill>
        <p:spPr>
          <a:xfrm>
            <a:off x="8818245" y="2435132"/>
            <a:ext cx="656628" cy="152400"/>
          </a:xfrm>
          <a:prstGeom prst="rect">
            <a:avLst/>
          </a:prstGeom>
        </p:spPr>
      </p:pic>
      <p:pic>
        <p:nvPicPr>
          <p:cNvPr id="520" name="object 114">
            <a:extLst>
              <a:ext uri="{FF2B5EF4-FFF2-40B4-BE49-F238E27FC236}">
                <a16:creationId xmlns:a16="http://schemas.microsoft.com/office/drawing/2014/main" id="{A14627B6-AF00-CE0E-2F0F-84257E76A3D7}"/>
              </a:ext>
            </a:extLst>
          </p:cNvPr>
          <p:cNvPicPr/>
          <p:nvPr/>
        </p:nvPicPr>
        <p:blipFill>
          <a:blip r:embed="rId49" cstate="print"/>
          <a:stretch>
            <a:fillRect/>
          </a:stretch>
        </p:blipFill>
        <p:spPr>
          <a:xfrm>
            <a:off x="8161400" y="2584485"/>
            <a:ext cx="1255204" cy="91439"/>
          </a:xfrm>
          <a:prstGeom prst="rect">
            <a:avLst/>
          </a:prstGeom>
        </p:spPr>
      </p:pic>
      <p:pic>
        <p:nvPicPr>
          <p:cNvPr id="521" name="object 115">
            <a:extLst>
              <a:ext uri="{FF2B5EF4-FFF2-40B4-BE49-F238E27FC236}">
                <a16:creationId xmlns:a16="http://schemas.microsoft.com/office/drawing/2014/main" id="{871F8098-6D28-C518-1B23-43DE303E8158}"/>
              </a:ext>
            </a:extLst>
          </p:cNvPr>
          <p:cNvPicPr/>
          <p:nvPr/>
        </p:nvPicPr>
        <p:blipFill>
          <a:blip r:embed="rId50" cstate="print"/>
          <a:stretch>
            <a:fillRect/>
          </a:stretch>
        </p:blipFill>
        <p:spPr>
          <a:xfrm>
            <a:off x="9377552" y="2584485"/>
            <a:ext cx="725995" cy="91439"/>
          </a:xfrm>
          <a:prstGeom prst="rect">
            <a:avLst/>
          </a:prstGeom>
        </p:spPr>
      </p:pic>
      <p:pic>
        <p:nvPicPr>
          <p:cNvPr id="522" name="object 116">
            <a:extLst>
              <a:ext uri="{FF2B5EF4-FFF2-40B4-BE49-F238E27FC236}">
                <a16:creationId xmlns:a16="http://schemas.microsoft.com/office/drawing/2014/main" id="{D4A2E472-F6C6-10A3-452B-F44B7FE151D1}"/>
              </a:ext>
            </a:extLst>
          </p:cNvPr>
          <p:cNvPicPr/>
          <p:nvPr/>
        </p:nvPicPr>
        <p:blipFill>
          <a:blip r:embed="rId51" cstate="print"/>
          <a:stretch>
            <a:fillRect/>
          </a:stretch>
        </p:blipFill>
        <p:spPr>
          <a:xfrm>
            <a:off x="3763137" y="5915898"/>
            <a:ext cx="1264081" cy="152400"/>
          </a:xfrm>
          <a:prstGeom prst="rect">
            <a:avLst/>
          </a:prstGeom>
        </p:spPr>
      </p:pic>
      <p:pic>
        <p:nvPicPr>
          <p:cNvPr id="523" name="object 117">
            <a:extLst>
              <a:ext uri="{FF2B5EF4-FFF2-40B4-BE49-F238E27FC236}">
                <a16:creationId xmlns:a16="http://schemas.microsoft.com/office/drawing/2014/main" id="{6D37AE10-1C35-DBCF-C8EF-8DABD0EFE2BA}"/>
              </a:ext>
            </a:extLst>
          </p:cNvPr>
          <p:cNvPicPr/>
          <p:nvPr/>
        </p:nvPicPr>
        <p:blipFill>
          <a:blip r:embed="rId52" cstate="print"/>
          <a:stretch>
            <a:fillRect/>
          </a:stretch>
        </p:blipFill>
        <p:spPr>
          <a:xfrm>
            <a:off x="4023741" y="6065250"/>
            <a:ext cx="699185" cy="91440"/>
          </a:xfrm>
          <a:prstGeom prst="rect">
            <a:avLst/>
          </a:prstGeom>
        </p:spPr>
      </p:pic>
      <p:pic>
        <p:nvPicPr>
          <p:cNvPr id="524" name="object 118">
            <a:extLst>
              <a:ext uri="{FF2B5EF4-FFF2-40B4-BE49-F238E27FC236}">
                <a16:creationId xmlns:a16="http://schemas.microsoft.com/office/drawing/2014/main" id="{7BE9D393-2381-C484-CF60-CC3E29AB440E}"/>
              </a:ext>
            </a:extLst>
          </p:cNvPr>
          <p:cNvPicPr/>
          <p:nvPr/>
        </p:nvPicPr>
        <p:blipFill>
          <a:blip r:embed="rId53" cstate="print"/>
          <a:stretch>
            <a:fillRect/>
          </a:stretch>
        </p:blipFill>
        <p:spPr>
          <a:xfrm>
            <a:off x="2165095" y="2429291"/>
            <a:ext cx="759523" cy="152400"/>
          </a:xfrm>
          <a:prstGeom prst="rect">
            <a:avLst/>
          </a:prstGeom>
        </p:spPr>
      </p:pic>
      <p:pic>
        <p:nvPicPr>
          <p:cNvPr id="525" name="object 119">
            <a:extLst>
              <a:ext uri="{FF2B5EF4-FFF2-40B4-BE49-F238E27FC236}">
                <a16:creationId xmlns:a16="http://schemas.microsoft.com/office/drawing/2014/main" id="{C6E6991E-7643-E6B7-39D4-88AB60C1A16A}"/>
              </a:ext>
            </a:extLst>
          </p:cNvPr>
          <p:cNvPicPr/>
          <p:nvPr/>
        </p:nvPicPr>
        <p:blipFill>
          <a:blip r:embed="rId54" cstate="print"/>
          <a:stretch>
            <a:fillRect/>
          </a:stretch>
        </p:blipFill>
        <p:spPr>
          <a:xfrm>
            <a:off x="2183384" y="2578643"/>
            <a:ext cx="690118" cy="91439"/>
          </a:xfrm>
          <a:prstGeom prst="rect">
            <a:avLst/>
          </a:prstGeom>
        </p:spPr>
      </p:pic>
      <p:pic>
        <p:nvPicPr>
          <p:cNvPr id="526" name="object 120">
            <a:extLst>
              <a:ext uri="{FF2B5EF4-FFF2-40B4-BE49-F238E27FC236}">
                <a16:creationId xmlns:a16="http://schemas.microsoft.com/office/drawing/2014/main" id="{348F8650-0B23-2F31-4A57-B7AFD6F8AE3B}"/>
              </a:ext>
            </a:extLst>
          </p:cNvPr>
          <p:cNvPicPr/>
          <p:nvPr/>
        </p:nvPicPr>
        <p:blipFill>
          <a:blip r:embed="rId55" cstate="print"/>
          <a:stretch>
            <a:fillRect/>
          </a:stretch>
        </p:blipFill>
        <p:spPr>
          <a:xfrm>
            <a:off x="2206244" y="1280195"/>
            <a:ext cx="490728" cy="1089660"/>
          </a:xfrm>
          <a:prstGeom prst="rect">
            <a:avLst/>
          </a:prstGeom>
        </p:spPr>
      </p:pic>
      <p:pic>
        <p:nvPicPr>
          <p:cNvPr id="527" name="object 121">
            <a:extLst>
              <a:ext uri="{FF2B5EF4-FFF2-40B4-BE49-F238E27FC236}">
                <a16:creationId xmlns:a16="http://schemas.microsoft.com/office/drawing/2014/main" id="{D8F9EFCF-F64A-E20E-F2EE-91FC92DF8975}"/>
              </a:ext>
            </a:extLst>
          </p:cNvPr>
          <p:cNvPicPr/>
          <p:nvPr/>
        </p:nvPicPr>
        <p:blipFill>
          <a:blip r:embed="rId56" cstate="print"/>
          <a:stretch>
            <a:fillRect/>
          </a:stretch>
        </p:blipFill>
        <p:spPr>
          <a:xfrm>
            <a:off x="1855723" y="1536226"/>
            <a:ext cx="284988" cy="931163"/>
          </a:xfrm>
          <a:prstGeom prst="rect">
            <a:avLst/>
          </a:prstGeom>
        </p:spPr>
      </p:pic>
      <p:pic>
        <p:nvPicPr>
          <p:cNvPr id="528" name="object 122">
            <a:extLst>
              <a:ext uri="{FF2B5EF4-FFF2-40B4-BE49-F238E27FC236}">
                <a16:creationId xmlns:a16="http://schemas.microsoft.com/office/drawing/2014/main" id="{F7DB7819-3928-26D5-74FB-CEE5070C1783}"/>
              </a:ext>
            </a:extLst>
          </p:cNvPr>
          <p:cNvPicPr/>
          <p:nvPr/>
        </p:nvPicPr>
        <p:blipFill>
          <a:blip r:embed="rId57" cstate="print"/>
          <a:stretch>
            <a:fillRect/>
          </a:stretch>
        </p:blipFill>
        <p:spPr>
          <a:xfrm>
            <a:off x="2067559" y="1578898"/>
            <a:ext cx="423671" cy="790955"/>
          </a:xfrm>
          <a:prstGeom prst="rect">
            <a:avLst/>
          </a:prstGeom>
        </p:spPr>
      </p:pic>
      <p:pic>
        <p:nvPicPr>
          <p:cNvPr id="529" name="object 123">
            <a:extLst>
              <a:ext uri="{FF2B5EF4-FFF2-40B4-BE49-F238E27FC236}">
                <a16:creationId xmlns:a16="http://schemas.microsoft.com/office/drawing/2014/main" id="{3AE8CE1F-24FC-48E1-F3FF-7A14426C0BC0}"/>
              </a:ext>
            </a:extLst>
          </p:cNvPr>
          <p:cNvPicPr/>
          <p:nvPr/>
        </p:nvPicPr>
        <p:blipFill>
          <a:blip r:embed="rId58" cstate="print"/>
          <a:stretch>
            <a:fillRect/>
          </a:stretch>
        </p:blipFill>
        <p:spPr>
          <a:xfrm>
            <a:off x="2439415" y="1428022"/>
            <a:ext cx="376428" cy="931163"/>
          </a:xfrm>
          <a:prstGeom prst="rect">
            <a:avLst/>
          </a:prstGeom>
        </p:spPr>
      </p:pic>
      <p:pic>
        <p:nvPicPr>
          <p:cNvPr id="530" name="object 124">
            <a:extLst>
              <a:ext uri="{FF2B5EF4-FFF2-40B4-BE49-F238E27FC236}">
                <a16:creationId xmlns:a16="http://schemas.microsoft.com/office/drawing/2014/main" id="{8C99B173-0BCB-634A-10AA-8F4C489F1374}"/>
              </a:ext>
            </a:extLst>
          </p:cNvPr>
          <p:cNvPicPr/>
          <p:nvPr/>
        </p:nvPicPr>
        <p:blipFill>
          <a:blip r:embed="rId59" cstate="print"/>
          <a:stretch>
            <a:fillRect/>
          </a:stretch>
        </p:blipFill>
        <p:spPr>
          <a:xfrm>
            <a:off x="2279395" y="1639859"/>
            <a:ext cx="394716" cy="790955"/>
          </a:xfrm>
          <a:prstGeom prst="rect">
            <a:avLst/>
          </a:prstGeom>
        </p:spPr>
      </p:pic>
      <p:pic>
        <p:nvPicPr>
          <p:cNvPr id="531" name="object 125">
            <a:extLst>
              <a:ext uri="{FF2B5EF4-FFF2-40B4-BE49-F238E27FC236}">
                <a16:creationId xmlns:a16="http://schemas.microsoft.com/office/drawing/2014/main" id="{EDA76312-CF44-4D00-5B15-7CEC8A44A4F3}"/>
              </a:ext>
            </a:extLst>
          </p:cNvPr>
          <p:cNvPicPr/>
          <p:nvPr/>
        </p:nvPicPr>
        <p:blipFill>
          <a:blip r:embed="rId60" cstate="print"/>
          <a:stretch>
            <a:fillRect/>
          </a:stretch>
        </p:blipFill>
        <p:spPr>
          <a:xfrm>
            <a:off x="2623820" y="1895891"/>
            <a:ext cx="515111" cy="478536"/>
          </a:xfrm>
          <a:prstGeom prst="rect">
            <a:avLst/>
          </a:prstGeom>
        </p:spPr>
      </p:pic>
      <p:sp>
        <p:nvSpPr>
          <p:cNvPr id="532" name="TextBox 531">
            <a:extLst>
              <a:ext uri="{FF2B5EF4-FFF2-40B4-BE49-F238E27FC236}">
                <a16:creationId xmlns:a16="http://schemas.microsoft.com/office/drawing/2014/main" id="{69B72411-2DA8-9372-D87F-A3FCFAE2D060}"/>
              </a:ext>
            </a:extLst>
          </p:cNvPr>
          <p:cNvSpPr txBox="1"/>
          <p:nvPr/>
        </p:nvSpPr>
        <p:spPr>
          <a:xfrm>
            <a:off x="286511" y="428510"/>
            <a:ext cx="11618215" cy="646331"/>
          </a:xfrm>
          <a:prstGeom prst="rect">
            <a:avLst/>
          </a:prstGeom>
          <a:noFill/>
        </p:spPr>
        <p:txBody>
          <a:bodyPr wrap="square" rtlCol="0">
            <a:spAutoFit/>
          </a:bodyPr>
          <a:lstStyle/>
          <a:p>
            <a:pPr algn="ctr"/>
            <a:r>
              <a:rPr lang="en-US" sz="3600" b="1" dirty="0">
                <a:latin typeface="Gotham Bold"/>
                <a:cs typeface="Times New Roman" panose="02020603050405020304" pitchFamily="18" charset="0"/>
              </a:rPr>
              <a:t>ESSENTIALS</a:t>
            </a:r>
          </a:p>
        </p:txBody>
      </p:sp>
    </p:spTree>
    <p:extLst>
      <p:ext uri="{BB962C8B-B14F-4D97-AF65-F5344CB8AC3E}">
        <p14:creationId xmlns:p14="http://schemas.microsoft.com/office/powerpoint/2010/main" val="110891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0" name="Group 419">
            <a:extLst>
              <a:ext uri="{FF2B5EF4-FFF2-40B4-BE49-F238E27FC236}">
                <a16:creationId xmlns:a16="http://schemas.microsoft.com/office/drawing/2014/main" id="{504E8F75-4602-7D9B-7875-F6D55C2DF95B}"/>
              </a:ext>
            </a:extLst>
          </p:cNvPr>
          <p:cNvGrpSpPr/>
          <p:nvPr/>
        </p:nvGrpSpPr>
        <p:grpSpPr>
          <a:xfrm>
            <a:off x="0" y="1"/>
            <a:ext cx="12192000" cy="6858000"/>
            <a:chOff x="0" y="33514"/>
            <a:chExt cx="9143746" cy="6792608"/>
          </a:xfrm>
        </p:grpSpPr>
        <p:sp>
          <p:nvSpPr>
            <p:cNvPr id="421" name="object 2">
              <a:extLst>
                <a:ext uri="{FF2B5EF4-FFF2-40B4-BE49-F238E27FC236}">
                  <a16:creationId xmlns:a16="http://schemas.microsoft.com/office/drawing/2014/main" id="{F33D4A56-B1CD-D0AD-6428-61D1B2CB0BC8}"/>
                </a:ext>
              </a:extLst>
            </p:cNvPr>
            <p:cNvSpPr/>
            <p:nvPr/>
          </p:nvSpPr>
          <p:spPr>
            <a:xfrm>
              <a:off x="0" y="5497067"/>
              <a:ext cx="588010" cy="1329055"/>
            </a:xfrm>
            <a:custGeom>
              <a:avLst/>
              <a:gdLst/>
              <a:ahLst/>
              <a:cxnLst/>
              <a:rect l="l" t="t" r="r" b="b"/>
              <a:pathLst>
                <a:path w="588010" h="1329054">
                  <a:moveTo>
                    <a:pt x="574090" y="0"/>
                  </a:moveTo>
                  <a:lnTo>
                    <a:pt x="427697" y="0"/>
                  </a:lnTo>
                  <a:lnTo>
                    <a:pt x="0" y="480098"/>
                  </a:lnTo>
                  <a:lnTo>
                    <a:pt x="0" y="585279"/>
                  </a:lnTo>
                  <a:lnTo>
                    <a:pt x="574090" y="0"/>
                  </a:lnTo>
                  <a:close/>
                </a:path>
                <a:path w="588010" h="1329054">
                  <a:moveTo>
                    <a:pt x="587883" y="1328534"/>
                  </a:moveTo>
                  <a:lnTo>
                    <a:pt x="0" y="607923"/>
                  </a:lnTo>
                  <a:lnTo>
                    <a:pt x="0" y="813358"/>
                  </a:lnTo>
                  <a:lnTo>
                    <a:pt x="400926" y="1328534"/>
                  </a:lnTo>
                  <a:lnTo>
                    <a:pt x="587883" y="1328534"/>
                  </a:lnTo>
                  <a:close/>
                </a:path>
              </a:pathLst>
            </a:custGeom>
            <a:solidFill>
              <a:srgbClr val="F5F6F6">
                <a:alpha val="50195"/>
              </a:srgbClr>
            </a:solidFill>
          </p:spPr>
          <p:txBody>
            <a:bodyPr wrap="square" lIns="0" tIns="0" rIns="0" bIns="0" rtlCol="0"/>
            <a:lstStyle/>
            <a:p>
              <a:endParaRPr/>
            </a:p>
          </p:txBody>
        </p:sp>
        <p:sp>
          <p:nvSpPr>
            <p:cNvPr id="422" name="object 3">
              <a:extLst>
                <a:ext uri="{FF2B5EF4-FFF2-40B4-BE49-F238E27FC236}">
                  <a16:creationId xmlns:a16="http://schemas.microsoft.com/office/drawing/2014/main" id="{AA58C90B-2BB7-11DC-9238-3C8669270379}"/>
                </a:ext>
              </a:extLst>
            </p:cNvPr>
            <p:cNvSpPr/>
            <p:nvPr/>
          </p:nvSpPr>
          <p:spPr>
            <a:xfrm>
              <a:off x="0" y="2752343"/>
              <a:ext cx="588010" cy="1329055"/>
            </a:xfrm>
            <a:custGeom>
              <a:avLst/>
              <a:gdLst/>
              <a:ahLst/>
              <a:cxnLst/>
              <a:rect l="l" t="t" r="r" b="b"/>
              <a:pathLst>
                <a:path w="588010" h="1329054">
                  <a:moveTo>
                    <a:pt x="574090" y="0"/>
                  </a:moveTo>
                  <a:lnTo>
                    <a:pt x="427697" y="0"/>
                  </a:lnTo>
                  <a:lnTo>
                    <a:pt x="0" y="480060"/>
                  </a:lnTo>
                  <a:lnTo>
                    <a:pt x="0" y="585343"/>
                  </a:lnTo>
                  <a:lnTo>
                    <a:pt x="574090" y="0"/>
                  </a:lnTo>
                  <a:close/>
                </a:path>
                <a:path w="588010" h="1329054">
                  <a:moveTo>
                    <a:pt x="587883" y="1328547"/>
                  </a:moveTo>
                  <a:lnTo>
                    <a:pt x="0" y="607949"/>
                  </a:lnTo>
                  <a:lnTo>
                    <a:pt x="0" y="813308"/>
                  </a:lnTo>
                  <a:lnTo>
                    <a:pt x="400926" y="1328547"/>
                  </a:lnTo>
                  <a:lnTo>
                    <a:pt x="587883" y="1328547"/>
                  </a:lnTo>
                  <a:close/>
                </a:path>
              </a:pathLst>
            </a:custGeom>
            <a:solidFill>
              <a:srgbClr val="F5F6F6">
                <a:alpha val="50195"/>
              </a:srgbClr>
            </a:solidFill>
          </p:spPr>
          <p:txBody>
            <a:bodyPr wrap="square" lIns="0" tIns="0" rIns="0" bIns="0" rtlCol="0"/>
            <a:lstStyle/>
            <a:p>
              <a:endParaRPr/>
            </a:p>
          </p:txBody>
        </p:sp>
        <p:sp>
          <p:nvSpPr>
            <p:cNvPr id="423" name="object 4">
              <a:extLst>
                <a:ext uri="{FF2B5EF4-FFF2-40B4-BE49-F238E27FC236}">
                  <a16:creationId xmlns:a16="http://schemas.microsoft.com/office/drawing/2014/main" id="{3B0974F9-1287-4388-ACA9-4C147123D4FA}"/>
                </a:ext>
              </a:extLst>
            </p:cNvPr>
            <p:cNvSpPr/>
            <p:nvPr/>
          </p:nvSpPr>
          <p:spPr>
            <a:xfrm>
              <a:off x="3640836"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4" name="object 5">
              <a:extLst>
                <a:ext uri="{FF2B5EF4-FFF2-40B4-BE49-F238E27FC236}">
                  <a16:creationId xmlns:a16="http://schemas.microsoft.com/office/drawing/2014/main" id="{2939FB02-3741-5C70-ABC1-4D19A417E5E5}"/>
                </a:ext>
              </a:extLst>
            </p:cNvPr>
            <p:cNvSpPr/>
            <p:nvPr/>
          </p:nvSpPr>
          <p:spPr>
            <a:xfrm>
              <a:off x="5582412" y="5497067"/>
              <a:ext cx="862330" cy="1329055"/>
            </a:xfrm>
            <a:custGeom>
              <a:avLst/>
              <a:gdLst/>
              <a:ahLst/>
              <a:cxnLst/>
              <a:rect l="l" t="t" r="r" b="b"/>
              <a:pathLst>
                <a:path w="862329" h="1329054">
                  <a:moveTo>
                    <a:pt x="862076" y="1328534"/>
                  </a:moveTo>
                  <a:lnTo>
                    <a:pt x="310261" y="651002"/>
                  </a:lnTo>
                  <a:lnTo>
                    <a:pt x="284988" y="619975"/>
                  </a:lnTo>
                  <a:lnTo>
                    <a:pt x="265176" y="595566"/>
                  </a:lnTo>
                  <a:lnTo>
                    <a:pt x="848360" y="0"/>
                  </a:lnTo>
                  <a:lnTo>
                    <a:pt x="702183" y="0"/>
                  </a:lnTo>
                  <a:lnTo>
                    <a:pt x="166116" y="602716"/>
                  </a:lnTo>
                  <a:lnTo>
                    <a:pt x="157607" y="612686"/>
                  </a:lnTo>
                  <a:lnTo>
                    <a:pt x="152146" y="617816"/>
                  </a:lnTo>
                  <a:lnTo>
                    <a:pt x="147447" y="619696"/>
                  </a:lnTo>
                  <a:lnTo>
                    <a:pt x="141224" y="619975"/>
                  </a:lnTo>
                  <a:lnTo>
                    <a:pt x="141224" y="0"/>
                  </a:lnTo>
                  <a:lnTo>
                    <a:pt x="0" y="0"/>
                  </a:lnTo>
                  <a:lnTo>
                    <a:pt x="0" y="1328534"/>
                  </a:lnTo>
                  <a:lnTo>
                    <a:pt x="141224" y="1328534"/>
                  </a:lnTo>
                  <a:lnTo>
                    <a:pt x="141224" y="651002"/>
                  </a:lnTo>
                  <a:lnTo>
                    <a:pt x="150876" y="652653"/>
                  </a:lnTo>
                  <a:lnTo>
                    <a:pt x="160782" y="666203"/>
                  </a:lnTo>
                  <a:lnTo>
                    <a:pt x="675513" y="1328534"/>
                  </a:lnTo>
                  <a:lnTo>
                    <a:pt x="862076" y="1328534"/>
                  </a:lnTo>
                  <a:close/>
                </a:path>
              </a:pathLst>
            </a:custGeom>
            <a:solidFill>
              <a:srgbClr val="F5F6F6">
                <a:alpha val="50195"/>
              </a:srgbClr>
            </a:solidFill>
          </p:spPr>
          <p:txBody>
            <a:bodyPr wrap="square" lIns="0" tIns="0" rIns="0" bIns="0" rtlCol="0"/>
            <a:lstStyle/>
            <a:p>
              <a:endParaRPr/>
            </a:p>
          </p:txBody>
        </p:sp>
        <p:sp>
          <p:nvSpPr>
            <p:cNvPr id="425" name="object 6">
              <a:extLst>
                <a:ext uri="{FF2B5EF4-FFF2-40B4-BE49-F238E27FC236}">
                  <a16:creationId xmlns:a16="http://schemas.microsoft.com/office/drawing/2014/main" id="{65D9465A-167A-0FB6-9393-84CEBF831FB5}"/>
                </a:ext>
              </a:extLst>
            </p:cNvPr>
            <p:cNvSpPr/>
            <p:nvPr/>
          </p:nvSpPr>
          <p:spPr>
            <a:xfrm>
              <a:off x="7522464"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6" name="object 10">
              <a:extLst>
                <a:ext uri="{FF2B5EF4-FFF2-40B4-BE49-F238E27FC236}">
                  <a16:creationId xmlns:a16="http://schemas.microsoft.com/office/drawing/2014/main" id="{0E8F9BB4-EDCC-890C-E089-E8DB4B47B0A4}"/>
                </a:ext>
              </a:extLst>
            </p:cNvPr>
            <p:cNvSpPr/>
            <p:nvPr/>
          </p:nvSpPr>
          <p:spPr>
            <a:xfrm>
              <a:off x="1665732"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7" name="object 12">
              <a:extLst>
                <a:ext uri="{FF2B5EF4-FFF2-40B4-BE49-F238E27FC236}">
                  <a16:creationId xmlns:a16="http://schemas.microsoft.com/office/drawing/2014/main" id="{1ECBC3AA-9BE8-8C66-8455-29763204F0DE}"/>
                </a:ext>
              </a:extLst>
            </p:cNvPr>
            <p:cNvSpPr/>
            <p:nvPr/>
          </p:nvSpPr>
          <p:spPr>
            <a:xfrm>
              <a:off x="0" y="1392973"/>
              <a:ext cx="638175" cy="1329055"/>
            </a:xfrm>
            <a:custGeom>
              <a:avLst/>
              <a:gdLst/>
              <a:ahLst/>
              <a:cxnLst/>
              <a:rect l="l" t="t" r="r" b="b"/>
              <a:pathLst>
                <a:path w="638175" h="1329055">
                  <a:moveTo>
                    <a:pt x="638035" y="650989"/>
                  </a:moveTo>
                  <a:lnTo>
                    <a:pt x="496544" y="650989"/>
                  </a:lnTo>
                  <a:lnTo>
                    <a:pt x="496544" y="1328508"/>
                  </a:lnTo>
                  <a:lnTo>
                    <a:pt x="638035" y="1328508"/>
                  </a:lnTo>
                  <a:lnTo>
                    <a:pt x="638035" y="650989"/>
                  </a:lnTo>
                  <a:close/>
                </a:path>
                <a:path w="638175" h="1329055">
                  <a:moveTo>
                    <a:pt x="638035" y="0"/>
                  </a:moveTo>
                  <a:lnTo>
                    <a:pt x="496544" y="0"/>
                  </a:lnTo>
                  <a:lnTo>
                    <a:pt x="496544" y="619975"/>
                  </a:lnTo>
                  <a:lnTo>
                    <a:pt x="490321" y="619721"/>
                  </a:lnTo>
                  <a:lnTo>
                    <a:pt x="485648" y="617816"/>
                  </a:lnTo>
                  <a:lnTo>
                    <a:pt x="480187" y="612609"/>
                  </a:lnTo>
                  <a:lnTo>
                    <a:pt x="471614" y="602703"/>
                  </a:lnTo>
                  <a:lnTo>
                    <a:pt x="0" y="73367"/>
                  </a:lnTo>
                  <a:lnTo>
                    <a:pt x="0" y="215861"/>
                  </a:lnTo>
                  <a:lnTo>
                    <a:pt x="372440" y="595464"/>
                  </a:lnTo>
                  <a:lnTo>
                    <a:pt x="0" y="1052029"/>
                  </a:lnTo>
                  <a:lnTo>
                    <a:pt x="0" y="1278851"/>
                  </a:lnTo>
                  <a:lnTo>
                    <a:pt x="476897" y="666203"/>
                  </a:lnTo>
                  <a:lnTo>
                    <a:pt x="486867" y="652614"/>
                  </a:lnTo>
                  <a:lnTo>
                    <a:pt x="496544" y="650963"/>
                  </a:lnTo>
                  <a:lnTo>
                    <a:pt x="638035" y="650963"/>
                  </a:lnTo>
                  <a:lnTo>
                    <a:pt x="638035" y="619975"/>
                  </a:lnTo>
                  <a:lnTo>
                    <a:pt x="638035" y="0"/>
                  </a:lnTo>
                  <a:close/>
                </a:path>
              </a:pathLst>
            </a:custGeom>
            <a:solidFill>
              <a:srgbClr val="F5F6F6">
                <a:alpha val="50195"/>
              </a:srgbClr>
            </a:solidFill>
          </p:spPr>
          <p:txBody>
            <a:bodyPr wrap="square" lIns="0" tIns="0" rIns="0" bIns="0" rtlCol="0"/>
            <a:lstStyle/>
            <a:p>
              <a:endParaRPr/>
            </a:p>
          </p:txBody>
        </p:sp>
        <p:sp>
          <p:nvSpPr>
            <p:cNvPr id="428" name="object 13">
              <a:extLst>
                <a:ext uri="{FF2B5EF4-FFF2-40B4-BE49-F238E27FC236}">
                  <a16:creationId xmlns:a16="http://schemas.microsoft.com/office/drawing/2014/main" id="{D391050D-1E61-A151-B3F6-03390BEDB061}"/>
                </a:ext>
              </a:extLst>
            </p:cNvPr>
            <p:cNvSpPr/>
            <p:nvPr/>
          </p:nvSpPr>
          <p:spPr>
            <a:xfrm>
              <a:off x="0" y="4133126"/>
              <a:ext cx="638175" cy="1329055"/>
            </a:xfrm>
            <a:custGeom>
              <a:avLst/>
              <a:gdLst/>
              <a:ahLst/>
              <a:cxnLst/>
              <a:rect l="l" t="t" r="r" b="b"/>
              <a:pathLst>
                <a:path w="638175" h="1329054">
                  <a:moveTo>
                    <a:pt x="638035" y="650976"/>
                  </a:moveTo>
                  <a:lnTo>
                    <a:pt x="496544" y="650976"/>
                  </a:lnTo>
                  <a:lnTo>
                    <a:pt x="496544" y="1328508"/>
                  </a:lnTo>
                  <a:lnTo>
                    <a:pt x="638035" y="1328508"/>
                  </a:lnTo>
                  <a:lnTo>
                    <a:pt x="638035" y="650976"/>
                  </a:lnTo>
                  <a:close/>
                </a:path>
                <a:path w="638175" h="1329054">
                  <a:moveTo>
                    <a:pt x="638035" y="0"/>
                  </a:moveTo>
                  <a:lnTo>
                    <a:pt x="496544" y="0"/>
                  </a:lnTo>
                  <a:lnTo>
                    <a:pt x="496544" y="619975"/>
                  </a:lnTo>
                  <a:lnTo>
                    <a:pt x="490321" y="619721"/>
                  </a:lnTo>
                  <a:lnTo>
                    <a:pt x="485648" y="617816"/>
                  </a:lnTo>
                  <a:lnTo>
                    <a:pt x="480187" y="612609"/>
                  </a:lnTo>
                  <a:lnTo>
                    <a:pt x="471614" y="602703"/>
                  </a:lnTo>
                  <a:lnTo>
                    <a:pt x="0" y="73367"/>
                  </a:lnTo>
                  <a:lnTo>
                    <a:pt x="0" y="215861"/>
                  </a:lnTo>
                  <a:lnTo>
                    <a:pt x="372440" y="595464"/>
                  </a:lnTo>
                  <a:lnTo>
                    <a:pt x="0" y="1052029"/>
                  </a:lnTo>
                  <a:lnTo>
                    <a:pt x="0" y="1278851"/>
                  </a:lnTo>
                  <a:lnTo>
                    <a:pt x="476897" y="666203"/>
                  </a:lnTo>
                  <a:lnTo>
                    <a:pt x="486867" y="652614"/>
                  </a:lnTo>
                  <a:lnTo>
                    <a:pt x="496544" y="650963"/>
                  </a:lnTo>
                  <a:lnTo>
                    <a:pt x="638035" y="650963"/>
                  </a:lnTo>
                  <a:lnTo>
                    <a:pt x="638035" y="619975"/>
                  </a:lnTo>
                  <a:lnTo>
                    <a:pt x="638035" y="0"/>
                  </a:lnTo>
                  <a:close/>
                </a:path>
              </a:pathLst>
            </a:custGeom>
            <a:solidFill>
              <a:srgbClr val="F5F6F6">
                <a:alpha val="50195"/>
              </a:srgbClr>
            </a:solidFill>
          </p:spPr>
          <p:txBody>
            <a:bodyPr wrap="square" lIns="0" tIns="0" rIns="0" bIns="0" rtlCol="0"/>
            <a:lstStyle/>
            <a:p>
              <a:endParaRPr/>
            </a:p>
          </p:txBody>
        </p:sp>
        <p:sp>
          <p:nvSpPr>
            <p:cNvPr id="429" name="object 22">
              <a:extLst>
                <a:ext uri="{FF2B5EF4-FFF2-40B4-BE49-F238E27FC236}">
                  <a16:creationId xmlns:a16="http://schemas.microsoft.com/office/drawing/2014/main" id="{31ED33A0-0718-52ED-BCD0-13788CA66E92}"/>
                </a:ext>
              </a:extLst>
            </p:cNvPr>
            <p:cNvSpPr/>
            <p:nvPr/>
          </p:nvSpPr>
          <p:spPr>
            <a:xfrm>
              <a:off x="758952" y="5497067"/>
              <a:ext cx="862330" cy="1329055"/>
            </a:xfrm>
            <a:custGeom>
              <a:avLst/>
              <a:gdLst/>
              <a:ahLst/>
              <a:cxnLst/>
              <a:rect l="l" t="t" r="r" b="b"/>
              <a:pathLst>
                <a:path w="862330" h="1329054">
                  <a:moveTo>
                    <a:pt x="862076" y="0"/>
                  </a:moveTo>
                  <a:lnTo>
                    <a:pt x="720852" y="0"/>
                  </a:lnTo>
                  <a:lnTo>
                    <a:pt x="720852" y="619975"/>
                  </a:lnTo>
                  <a:lnTo>
                    <a:pt x="714629" y="619696"/>
                  </a:lnTo>
                  <a:lnTo>
                    <a:pt x="710057" y="617816"/>
                  </a:lnTo>
                  <a:lnTo>
                    <a:pt x="704596" y="612686"/>
                  </a:lnTo>
                  <a:lnTo>
                    <a:pt x="695960" y="602716"/>
                  </a:lnTo>
                  <a:lnTo>
                    <a:pt x="159931" y="0"/>
                  </a:lnTo>
                  <a:lnTo>
                    <a:pt x="13779" y="0"/>
                  </a:lnTo>
                  <a:lnTo>
                    <a:pt x="597027" y="595566"/>
                  </a:lnTo>
                  <a:lnTo>
                    <a:pt x="0" y="1328534"/>
                  </a:lnTo>
                  <a:lnTo>
                    <a:pt x="186664" y="1328534"/>
                  </a:lnTo>
                  <a:lnTo>
                    <a:pt x="701294" y="666203"/>
                  </a:lnTo>
                  <a:lnTo>
                    <a:pt x="711200" y="652653"/>
                  </a:lnTo>
                  <a:lnTo>
                    <a:pt x="720852" y="651002"/>
                  </a:lnTo>
                  <a:lnTo>
                    <a:pt x="720852" y="1328534"/>
                  </a:lnTo>
                  <a:lnTo>
                    <a:pt x="862076" y="1328534"/>
                  </a:lnTo>
                  <a:lnTo>
                    <a:pt x="862076" y="651002"/>
                  </a:lnTo>
                  <a:lnTo>
                    <a:pt x="862076" y="619975"/>
                  </a:lnTo>
                  <a:lnTo>
                    <a:pt x="862076" y="0"/>
                  </a:lnTo>
                  <a:close/>
                </a:path>
              </a:pathLst>
            </a:custGeom>
            <a:solidFill>
              <a:srgbClr val="F5F6F6">
                <a:alpha val="50195"/>
              </a:srgbClr>
            </a:solidFill>
          </p:spPr>
          <p:txBody>
            <a:bodyPr wrap="square" lIns="0" tIns="0" rIns="0" bIns="0" rtlCol="0"/>
            <a:lstStyle/>
            <a:p>
              <a:endParaRPr/>
            </a:p>
          </p:txBody>
        </p:sp>
        <p:sp>
          <p:nvSpPr>
            <p:cNvPr id="430" name="object 24">
              <a:extLst>
                <a:ext uri="{FF2B5EF4-FFF2-40B4-BE49-F238E27FC236}">
                  <a16:creationId xmlns:a16="http://schemas.microsoft.com/office/drawing/2014/main" id="{D6BB7A13-75AB-E80E-F267-24C2C945E3D7}"/>
                </a:ext>
              </a:extLst>
            </p:cNvPr>
            <p:cNvSpPr/>
            <p:nvPr/>
          </p:nvSpPr>
          <p:spPr>
            <a:xfrm>
              <a:off x="4674108" y="5497067"/>
              <a:ext cx="863600" cy="1329055"/>
            </a:xfrm>
            <a:custGeom>
              <a:avLst/>
              <a:gdLst/>
              <a:ahLst/>
              <a:cxnLst/>
              <a:rect l="l" t="t" r="r" b="b"/>
              <a:pathLst>
                <a:path w="863600" h="1329054">
                  <a:moveTo>
                    <a:pt x="863600" y="619975"/>
                  </a:moveTo>
                  <a:lnTo>
                    <a:pt x="863587" y="0"/>
                  </a:lnTo>
                  <a:lnTo>
                    <a:pt x="722122" y="0"/>
                  </a:lnTo>
                  <a:lnTo>
                    <a:pt x="722122" y="619975"/>
                  </a:lnTo>
                  <a:lnTo>
                    <a:pt x="715899" y="619696"/>
                  </a:lnTo>
                  <a:lnTo>
                    <a:pt x="711200" y="617816"/>
                  </a:lnTo>
                  <a:lnTo>
                    <a:pt x="705866" y="612686"/>
                  </a:lnTo>
                  <a:lnTo>
                    <a:pt x="697230" y="602716"/>
                  </a:lnTo>
                  <a:lnTo>
                    <a:pt x="160274" y="0"/>
                  </a:lnTo>
                  <a:lnTo>
                    <a:pt x="13843" y="0"/>
                  </a:lnTo>
                  <a:lnTo>
                    <a:pt x="598043" y="595566"/>
                  </a:lnTo>
                  <a:lnTo>
                    <a:pt x="0" y="1328534"/>
                  </a:lnTo>
                  <a:lnTo>
                    <a:pt x="186944" y="1328534"/>
                  </a:lnTo>
                  <a:lnTo>
                    <a:pt x="702564" y="666203"/>
                  </a:lnTo>
                  <a:lnTo>
                    <a:pt x="712470" y="652653"/>
                  </a:lnTo>
                  <a:lnTo>
                    <a:pt x="722122" y="651002"/>
                  </a:lnTo>
                  <a:lnTo>
                    <a:pt x="722122" y="1328534"/>
                  </a:lnTo>
                  <a:lnTo>
                    <a:pt x="863587" y="1328534"/>
                  </a:lnTo>
                  <a:lnTo>
                    <a:pt x="863587" y="651002"/>
                  </a:lnTo>
                  <a:lnTo>
                    <a:pt x="863600" y="619975"/>
                  </a:lnTo>
                  <a:close/>
                </a:path>
              </a:pathLst>
            </a:custGeom>
            <a:solidFill>
              <a:srgbClr val="F5F6F6">
                <a:alpha val="50195"/>
              </a:srgbClr>
            </a:solidFill>
          </p:spPr>
          <p:txBody>
            <a:bodyPr wrap="square" lIns="0" tIns="0" rIns="0" bIns="0" rtlCol="0"/>
            <a:lstStyle/>
            <a:p>
              <a:endParaRPr/>
            </a:p>
          </p:txBody>
        </p:sp>
        <p:sp>
          <p:nvSpPr>
            <p:cNvPr id="431" name="object 25">
              <a:extLst>
                <a:ext uri="{FF2B5EF4-FFF2-40B4-BE49-F238E27FC236}">
                  <a16:creationId xmlns:a16="http://schemas.microsoft.com/office/drawing/2014/main" id="{F2FBE0BD-0CCD-6044-B9F3-4840CC05199B}"/>
                </a:ext>
              </a:extLst>
            </p:cNvPr>
            <p:cNvSpPr/>
            <p:nvPr/>
          </p:nvSpPr>
          <p:spPr>
            <a:xfrm>
              <a:off x="6615671" y="5497067"/>
              <a:ext cx="864235" cy="1329055"/>
            </a:xfrm>
            <a:custGeom>
              <a:avLst/>
              <a:gdLst/>
              <a:ahLst/>
              <a:cxnLst/>
              <a:rect l="l" t="t" r="r" b="b"/>
              <a:pathLst>
                <a:path w="864234" h="1329054">
                  <a:moveTo>
                    <a:pt x="863612" y="0"/>
                  </a:moveTo>
                  <a:lnTo>
                    <a:pt x="722134" y="0"/>
                  </a:lnTo>
                  <a:lnTo>
                    <a:pt x="722134" y="619975"/>
                  </a:lnTo>
                  <a:lnTo>
                    <a:pt x="715911" y="619696"/>
                  </a:lnTo>
                  <a:lnTo>
                    <a:pt x="711212" y="617816"/>
                  </a:lnTo>
                  <a:lnTo>
                    <a:pt x="705878" y="612686"/>
                  </a:lnTo>
                  <a:lnTo>
                    <a:pt x="697242" y="602716"/>
                  </a:lnTo>
                  <a:lnTo>
                    <a:pt x="160286" y="0"/>
                  </a:lnTo>
                  <a:lnTo>
                    <a:pt x="13855" y="0"/>
                  </a:lnTo>
                  <a:lnTo>
                    <a:pt x="598055" y="595566"/>
                  </a:lnTo>
                  <a:lnTo>
                    <a:pt x="0" y="1328534"/>
                  </a:lnTo>
                  <a:lnTo>
                    <a:pt x="186956" y="1328534"/>
                  </a:lnTo>
                  <a:lnTo>
                    <a:pt x="702576" y="666203"/>
                  </a:lnTo>
                  <a:lnTo>
                    <a:pt x="712482" y="652653"/>
                  </a:lnTo>
                  <a:lnTo>
                    <a:pt x="722134" y="651002"/>
                  </a:lnTo>
                  <a:lnTo>
                    <a:pt x="722134" y="1328534"/>
                  </a:lnTo>
                  <a:lnTo>
                    <a:pt x="863612" y="1328534"/>
                  </a:lnTo>
                  <a:lnTo>
                    <a:pt x="863612" y="651002"/>
                  </a:lnTo>
                  <a:lnTo>
                    <a:pt x="863612" y="619975"/>
                  </a:lnTo>
                  <a:lnTo>
                    <a:pt x="863612" y="0"/>
                  </a:lnTo>
                  <a:close/>
                </a:path>
              </a:pathLst>
            </a:custGeom>
            <a:solidFill>
              <a:srgbClr val="F5F6F6">
                <a:alpha val="50195"/>
              </a:srgbClr>
            </a:solidFill>
          </p:spPr>
          <p:txBody>
            <a:bodyPr wrap="square" lIns="0" tIns="0" rIns="0" bIns="0" rtlCol="0"/>
            <a:lstStyle/>
            <a:p>
              <a:endParaRPr/>
            </a:p>
          </p:txBody>
        </p:sp>
        <p:sp>
          <p:nvSpPr>
            <p:cNvPr id="432" name="object 26">
              <a:extLst>
                <a:ext uri="{FF2B5EF4-FFF2-40B4-BE49-F238E27FC236}">
                  <a16:creationId xmlns:a16="http://schemas.microsoft.com/office/drawing/2014/main" id="{953F4A2D-4DDB-7A3C-CA38-C84B6EB7393A}"/>
                </a:ext>
              </a:extLst>
            </p:cNvPr>
            <p:cNvSpPr/>
            <p:nvPr/>
          </p:nvSpPr>
          <p:spPr>
            <a:xfrm>
              <a:off x="8555736" y="5497067"/>
              <a:ext cx="588010" cy="1329055"/>
            </a:xfrm>
            <a:custGeom>
              <a:avLst/>
              <a:gdLst/>
              <a:ahLst/>
              <a:cxnLst/>
              <a:rect l="l" t="t" r="r" b="b"/>
              <a:pathLst>
                <a:path w="588009" h="1329054">
                  <a:moveTo>
                    <a:pt x="587883" y="607923"/>
                  </a:moveTo>
                  <a:lnTo>
                    <a:pt x="0" y="1328534"/>
                  </a:lnTo>
                  <a:lnTo>
                    <a:pt x="186944" y="1328534"/>
                  </a:lnTo>
                  <a:lnTo>
                    <a:pt x="587883" y="813358"/>
                  </a:lnTo>
                  <a:lnTo>
                    <a:pt x="587883" y="607923"/>
                  </a:lnTo>
                  <a:close/>
                </a:path>
                <a:path w="588009" h="1329054">
                  <a:moveTo>
                    <a:pt x="587883" y="480098"/>
                  </a:moveTo>
                  <a:lnTo>
                    <a:pt x="160147" y="0"/>
                  </a:lnTo>
                  <a:lnTo>
                    <a:pt x="13843" y="0"/>
                  </a:lnTo>
                  <a:lnTo>
                    <a:pt x="587883" y="585279"/>
                  </a:lnTo>
                  <a:lnTo>
                    <a:pt x="587883" y="480098"/>
                  </a:lnTo>
                  <a:close/>
                </a:path>
              </a:pathLst>
            </a:custGeom>
            <a:solidFill>
              <a:srgbClr val="F5F6F6">
                <a:alpha val="50195"/>
              </a:srgbClr>
            </a:solidFill>
          </p:spPr>
          <p:txBody>
            <a:bodyPr wrap="square" lIns="0" tIns="0" rIns="0" bIns="0" rtlCol="0"/>
            <a:lstStyle/>
            <a:p>
              <a:endParaRPr/>
            </a:p>
          </p:txBody>
        </p:sp>
        <p:sp>
          <p:nvSpPr>
            <p:cNvPr id="433" name="object 30">
              <a:extLst>
                <a:ext uri="{FF2B5EF4-FFF2-40B4-BE49-F238E27FC236}">
                  <a16:creationId xmlns:a16="http://schemas.microsoft.com/office/drawing/2014/main" id="{8D9A8CFD-2016-581D-E60B-A9FA4D50A7E6}"/>
                </a:ext>
              </a:extLst>
            </p:cNvPr>
            <p:cNvSpPr/>
            <p:nvPr/>
          </p:nvSpPr>
          <p:spPr>
            <a:xfrm>
              <a:off x="2724912" y="5497067"/>
              <a:ext cx="864235" cy="1329055"/>
            </a:xfrm>
            <a:custGeom>
              <a:avLst/>
              <a:gdLst/>
              <a:ahLst/>
              <a:cxnLst/>
              <a:rect l="l" t="t" r="r" b="b"/>
              <a:pathLst>
                <a:path w="864235" h="1329054">
                  <a:moveTo>
                    <a:pt x="863612" y="0"/>
                  </a:moveTo>
                  <a:lnTo>
                    <a:pt x="722122" y="0"/>
                  </a:lnTo>
                  <a:lnTo>
                    <a:pt x="722122" y="619975"/>
                  </a:lnTo>
                  <a:lnTo>
                    <a:pt x="715899" y="619696"/>
                  </a:lnTo>
                  <a:lnTo>
                    <a:pt x="711200" y="617816"/>
                  </a:lnTo>
                  <a:lnTo>
                    <a:pt x="705866" y="612686"/>
                  </a:lnTo>
                  <a:lnTo>
                    <a:pt x="697230" y="602716"/>
                  </a:lnTo>
                  <a:lnTo>
                    <a:pt x="160274" y="0"/>
                  </a:lnTo>
                  <a:lnTo>
                    <a:pt x="13843" y="0"/>
                  </a:lnTo>
                  <a:lnTo>
                    <a:pt x="598030" y="595566"/>
                  </a:lnTo>
                  <a:lnTo>
                    <a:pt x="0" y="1328534"/>
                  </a:lnTo>
                  <a:lnTo>
                    <a:pt x="186944" y="1328534"/>
                  </a:lnTo>
                  <a:lnTo>
                    <a:pt x="702564" y="666203"/>
                  </a:lnTo>
                  <a:lnTo>
                    <a:pt x="712470" y="652653"/>
                  </a:lnTo>
                  <a:lnTo>
                    <a:pt x="722122" y="651002"/>
                  </a:lnTo>
                  <a:lnTo>
                    <a:pt x="722122" y="1328534"/>
                  </a:lnTo>
                  <a:lnTo>
                    <a:pt x="863612" y="1328534"/>
                  </a:lnTo>
                  <a:lnTo>
                    <a:pt x="863612" y="651002"/>
                  </a:lnTo>
                  <a:lnTo>
                    <a:pt x="863600" y="619975"/>
                  </a:lnTo>
                  <a:lnTo>
                    <a:pt x="863612" y="0"/>
                  </a:lnTo>
                  <a:close/>
                </a:path>
              </a:pathLst>
            </a:custGeom>
            <a:solidFill>
              <a:srgbClr val="F5F6F6">
                <a:alpha val="50195"/>
              </a:srgbClr>
            </a:solidFill>
          </p:spPr>
          <p:txBody>
            <a:bodyPr wrap="square" lIns="0" tIns="0" rIns="0" bIns="0" rtlCol="0"/>
            <a:lstStyle/>
            <a:p>
              <a:endParaRPr/>
            </a:p>
          </p:txBody>
        </p:sp>
        <p:sp>
          <p:nvSpPr>
            <p:cNvPr id="434" name="object 31">
              <a:extLst>
                <a:ext uri="{FF2B5EF4-FFF2-40B4-BE49-F238E27FC236}">
                  <a16:creationId xmlns:a16="http://schemas.microsoft.com/office/drawing/2014/main" id="{61F01AB9-AD4F-0A8A-4E91-9FD9A42332A8}"/>
                </a:ext>
              </a:extLst>
            </p:cNvPr>
            <p:cNvSpPr/>
            <p:nvPr/>
          </p:nvSpPr>
          <p:spPr>
            <a:xfrm>
              <a:off x="0" y="33527"/>
              <a:ext cx="588010" cy="1327150"/>
            </a:xfrm>
            <a:custGeom>
              <a:avLst/>
              <a:gdLst/>
              <a:ahLst/>
              <a:cxnLst/>
              <a:rect l="l" t="t" r="r" b="b"/>
              <a:pathLst>
                <a:path w="588010" h="1327150">
                  <a:moveTo>
                    <a:pt x="574090" y="0"/>
                  </a:moveTo>
                  <a:lnTo>
                    <a:pt x="427697" y="0"/>
                  </a:lnTo>
                  <a:lnTo>
                    <a:pt x="0" y="479552"/>
                  </a:lnTo>
                  <a:lnTo>
                    <a:pt x="0" y="584581"/>
                  </a:lnTo>
                  <a:lnTo>
                    <a:pt x="574090" y="0"/>
                  </a:lnTo>
                  <a:close/>
                </a:path>
                <a:path w="588010" h="1327150">
                  <a:moveTo>
                    <a:pt x="587883" y="1327023"/>
                  </a:moveTo>
                  <a:lnTo>
                    <a:pt x="0" y="607187"/>
                  </a:lnTo>
                  <a:lnTo>
                    <a:pt x="0" y="812419"/>
                  </a:lnTo>
                  <a:lnTo>
                    <a:pt x="400926" y="1327023"/>
                  </a:lnTo>
                  <a:lnTo>
                    <a:pt x="587883" y="1327023"/>
                  </a:lnTo>
                  <a:close/>
                </a:path>
              </a:pathLst>
            </a:custGeom>
            <a:solidFill>
              <a:srgbClr val="F5F6F6">
                <a:alpha val="50195"/>
              </a:srgbClr>
            </a:solidFill>
          </p:spPr>
          <p:txBody>
            <a:bodyPr wrap="square" lIns="0" tIns="0" rIns="0" bIns="0" rtlCol="0"/>
            <a:lstStyle/>
            <a:p>
              <a:endParaRPr/>
            </a:p>
          </p:txBody>
        </p:sp>
        <p:sp>
          <p:nvSpPr>
            <p:cNvPr id="435" name="object 32">
              <a:extLst>
                <a:ext uri="{FF2B5EF4-FFF2-40B4-BE49-F238E27FC236}">
                  <a16:creationId xmlns:a16="http://schemas.microsoft.com/office/drawing/2014/main" id="{C74EB820-158C-C254-626F-D8BB47D391EF}"/>
                </a:ext>
              </a:extLst>
            </p:cNvPr>
            <p:cNvSpPr/>
            <p:nvPr/>
          </p:nvSpPr>
          <p:spPr>
            <a:xfrm>
              <a:off x="3640836"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6" name="object 33">
              <a:extLst>
                <a:ext uri="{FF2B5EF4-FFF2-40B4-BE49-F238E27FC236}">
                  <a16:creationId xmlns:a16="http://schemas.microsoft.com/office/drawing/2014/main" id="{89D229F8-7B48-411F-7E86-4A46C66BBE98}"/>
                </a:ext>
              </a:extLst>
            </p:cNvPr>
            <p:cNvSpPr/>
            <p:nvPr/>
          </p:nvSpPr>
          <p:spPr>
            <a:xfrm>
              <a:off x="5582412" y="33527"/>
              <a:ext cx="862330" cy="1327150"/>
            </a:xfrm>
            <a:custGeom>
              <a:avLst/>
              <a:gdLst/>
              <a:ahLst/>
              <a:cxnLst/>
              <a:rect l="l" t="t" r="r" b="b"/>
              <a:pathLst>
                <a:path w="862329" h="1327150">
                  <a:moveTo>
                    <a:pt x="862076" y="1327023"/>
                  </a:moveTo>
                  <a:lnTo>
                    <a:pt x="310261" y="650240"/>
                  </a:lnTo>
                  <a:lnTo>
                    <a:pt x="284988" y="619252"/>
                  </a:lnTo>
                  <a:lnTo>
                    <a:pt x="265176" y="594868"/>
                  </a:lnTo>
                  <a:lnTo>
                    <a:pt x="848360" y="0"/>
                  </a:lnTo>
                  <a:lnTo>
                    <a:pt x="702183" y="0"/>
                  </a:lnTo>
                  <a:lnTo>
                    <a:pt x="166116" y="601980"/>
                  </a:lnTo>
                  <a:lnTo>
                    <a:pt x="157607" y="612013"/>
                  </a:lnTo>
                  <a:lnTo>
                    <a:pt x="152146" y="617093"/>
                  </a:lnTo>
                  <a:lnTo>
                    <a:pt x="147447" y="618998"/>
                  </a:lnTo>
                  <a:lnTo>
                    <a:pt x="141224" y="619252"/>
                  </a:lnTo>
                  <a:lnTo>
                    <a:pt x="141224" y="0"/>
                  </a:lnTo>
                  <a:lnTo>
                    <a:pt x="0" y="0"/>
                  </a:lnTo>
                  <a:lnTo>
                    <a:pt x="0" y="1327023"/>
                  </a:lnTo>
                  <a:lnTo>
                    <a:pt x="141224" y="1327023"/>
                  </a:lnTo>
                  <a:lnTo>
                    <a:pt x="141224" y="650240"/>
                  </a:lnTo>
                  <a:lnTo>
                    <a:pt x="150876" y="651891"/>
                  </a:lnTo>
                  <a:lnTo>
                    <a:pt x="160782" y="665480"/>
                  </a:lnTo>
                  <a:lnTo>
                    <a:pt x="675513" y="1327023"/>
                  </a:lnTo>
                  <a:lnTo>
                    <a:pt x="862076" y="1327023"/>
                  </a:lnTo>
                  <a:close/>
                </a:path>
              </a:pathLst>
            </a:custGeom>
            <a:solidFill>
              <a:srgbClr val="F5F6F6">
                <a:alpha val="50195"/>
              </a:srgbClr>
            </a:solidFill>
          </p:spPr>
          <p:txBody>
            <a:bodyPr wrap="square" lIns="0" tIns="0" rIns="0" bIns="0" rtlCol="0"/>
            <a:lstStyle/>
            <a:p>
              <a:endParaRPr/>
            </a:p>
          </p:txBody>
        </p:sp>
        <p:sp>
          <p:nvSpPr>
            <p:cNvPr id="437" name="object 34">
              <a:extLst>
                <a:ext uri="{FF2B5EF4-FFF2-40B4-BE49-F238E27FC236}">
                  <a16:creationId xmlns:a16="http://schemas.microsoft.com/office/drawing/2014/main" id="{C7969244-7993-E5B6-BC33-086C02208971}"/>
                </a:ext>
              </a:extLst>
            </p:cNvPr>
            <p:cNvSpPr/>
            <p:nvPr/>
          </p:nvSpPr>
          <p:spPr>
            <a:xfrm>
              <a:off x="7522464"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8" name="object 35">
              <a:extLst>
                <a:ext uri="{FF2B5EF4-FFF2-40B4-BE49-F238E27FC236}">
                  <a16:creationId xmlns:a16="http://schemas.microsoft.com/office/drawing/2014/main" id="{8910927C-E35B-2768-B3F4-9557CF3EE9BF}"/>
                </a:ext>
              </a:extLst>
            </p:cNvPr>
            <p:cNvSpPr/>
            <p:nvPr/>
          </p:nvSpPr>
          <p:spPr>
            <a:xfrm>
              <a:off x="1665732"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9" name="object 36">
              <a:extLst>
                <a:ext uri="{FF2B5EF4-FFF2-40B4-BE49-F238E27FC236}">
                  <a16:creationId xmlns:a16="http://schemas.microsoft.com/office/drawing/2014/main" id="{3C67D7B7-3C6D-7CA6-05D2-C12CE79EB3EB}"/>
                </a:ext>
              </a:extLst>
            </p:cNvPr>
            <p:cNvSpPr/>
            <p:nvPr/>
          </p:nvSpPr>
          <p:spPr>
            <a:xfrm>
              <a:off x="758952" y="33514"/>
              <a:ext cx="862330" cy="1327150"/>
            </a:xfrm>
            <a:custGeom>
              <a:avLst/>
              <a:gdLst/>
              <a:ahLst/>
              <a:cxnLst/>
              <a:rect l="l" t="t" r="r" b="b"/>
              <a:pathLst>
                <a:path w="862330" h="1327150">
                  <a:moveTo>
                    <a:pt x="862076" y="650278"/>
                  </a:moveTo>
                  <a:lnTo>
                    <a:pt x="720852" y="650278"/>
                  </a:lnTo>
                  <a:lnTo>
                    <a:pt x="720852" y="1327035"/>
                  </a:lnTo>
                  <a:lnTo>
                    <a:pt x="862076" y="1327035"/>
                  </a:lnTo>
                  <a:lnTo>
                    <a:pt x="862076" y="650278"/>
                  </a:lnTo>
                  <a:close/>
                </a:path>
                <a:path w="862330" h="1327150">
                  <a:moveTo>
                    <a:pt x="862076" y="0"/>
                  </a:moveTo>
                  <a:lnTo>
                    <a:pt x="720852" y="0"/>
                  </a:lnTo>
                  <a:lnTo>
                    <a:pt x="720852" y="619264"/>
                  </a:lnTo>
                  <a:lnTo>
                    <a:pt x="714629" y="619010"/>
                  </a:lnTo>
                  <a:lnTo>
                    <a:pt x="710057" y="617105"/>
                  </a:lnTo>
                  <a:lnTo>
                    <a:pt x="704596" y="612025"/>
                  </a:lnTo>
                  <a:lnTo>
                    <a:pt x="695960" y="601992"/>
                  </a:lnTo>
                  <a:lnTo>
                    <a:pt x="159931" y="12"/>
                  </a:lnTo>
                  <a:lnTo>
                    <a:pt x="13779" y="12"/>
                  </a:lnTo>
                  <a:lnTo>
                    <a:pt x="597027" y="594880"/>
                  </a:lnTo>
                  <a:lnTo>
                    <a:pt x="0" y="1327035"/>
                  </a:lnTo>
                  <a:lnTo>
                    <a:pt x="186664" y="1327035"/>
                  </a:lnTo>
                  <a:lnTo>
                    <a:pt x="701294" y="665492"/>
                  </a:lnTo>
                  <a:lnTo>
                    <a:pt x="711200" y="651903"/>
                  </a:lnTo>
                  <a:lnTo>
                    <a:pt x="720852" y="650252"/>
                  </a:lnTo>
                  <a:lnTo>
                    <a:pt x="862076" y="650252"/>
                  </a:lnTo>
                  <a:lnTo>
                    <a:pt x="862076" y="619264"/>
                  </a:lnTo>
                  <a:lnTo>
                    <a:pt x="862076" y="0"/>
                  </a:lnTo>
                  <a:close/>
                </a:path>
              </a:pathLst>
            </a:custGeom>
            <a:solidFill>
              <a:srgbClr val="F5F6F6">
                <a:alpha val="50195"/>
              </a:srgbClr>
            </a:solidFill>
          </p:spPr>
          <p:txBody>
            <a:bodyPr wrap="square" lIns="0" tIns="0" rIns="0" bIns="0" rtlCol="0"/>
            <a:lstStyle/>
            <a:p>
              <a:endParaRPr/>
            </a:p>
          </p:txBody>
        </p:sp>
        <p:sp>
          <p:nvSpPr>
            <p:cNvPr id="440" name="object 37">
              <a:extLst>
                <a:ext uri="{FF2B5EF4-FFF2-40B4-BE49-F238E27FC236}">
                  <a16:creationId xmlns:a16="http://schemas.microsoft.com/office/drawing/2014/main" id="{5075CD87-35AD-4E4B-EFBB-55A5FE635E58}"/>
                </a:ext>
              </a:extLst>
            </p:cNvPr>
            <p:cNvSpPr/>
            <p:nvPr/>
          </p:nvSpPr>
          <p:spPr>
            <a:xfrm>
              <a:off x="4674108" y="33514"/>
              <a:ext cx="863600" cy="1327150"/>
            </a:xfrm>
            <a:custGeom>
              <a:avLst/>
              <a:gdLst/>
              <a:ahLst/>
              <a:cxnLst/>
              <a:rect l="l" t="t" r="r" b="b"/>
              <a:pathLst>
                <a:path w="863600" h="1327150">
                  <a:moveTo>
                    <a:pt x="863587" y="650278"/>
                  </a:moveTo>
                  <a:lnTo>
                    <a:pt x="722122" y="650278"/>
                  </a:lnTo>
                  <a:lnTo>
                    <a:pt x="722122" y="1327035"/>
                  </a:lnTo>
                  <a:lnTo>
                    <a:pt x="863587" y="1327035"/>
                  </a:lnTo>
                  <a:lnTo>
                    <a:pt x="863587" y="650278"/>
                  </a:lnTo>
                  <a:close/>
                </a:path>
                <a:path w="863600" h="1327150">
                  <a:moveTo>
                    <a:pt x="863600" y="619264"/>
                  </a:moveTo>
                  <a:lnTo>
                    <a:pt x="863587" y="0"/>
                  </a:lnTo>
                  <a:lnTo>
                    <a:pt x="722122" y="0"/>
                  </a:lnTo>
                  <a:lnTo>
                    <a:pt x="722122" y="619264"/>
                  </a:lnTo>
                  <a:lnTo>
                    <a:pt x="715899" y="619010"/>
                  </a:lnTo>
                  <a:lnTo>
                    <a:pt x="711200" y="617105"/>
                  </a:lnTo>
                  <a:lnTo>
                    <a:pt x="705866" y="612025"/>
                  </a:lnTo>
                  <a:lnTo>
                    <a:pt x="697230" y="601992"/>
                  </a:lnTo>
                  <a:lnTo>
                    <a:pt x="160274" y="12"/>
                  </a:lnTo>
                  <a:lnTo>
                    <a:pt x="13843" y="12"/>
                  </a:lnTo>
                  <a:lnTo>
                    <a:pt x="598043" y="594880"/>
                  </a:lnTo>
                  <a:lnTo>
                    <a:pt x="0" y="1327035"/>
                  </a:lnTo>
                  <a:lnTo>
                    <a:pt x="186944" y="1327035"/>
                  </a:lnTo>
                  <a:lnTo>
                    <a:pt x="702564" y="665492"/>
                  </a:lnTo>
                  <a:lnTo>
                    <a:pt x="712470" y="651903"/>
                  </a:lnTo>
                  <a:lnTo>
                    <a:pt x="722122" y="650252"/>
                  </a:lnTo>
                  <a:lnTo>
                    <a:pt x="863600" y="650252"/>
                  </a:lnTo>
                  <a:lnTo>
                    <a:pt x="863600" y="619264"/>
                  </a:lnTo>
                  <a:close/>
                </a:path>
              </a:pathLst>
            </a:custGeom>
            <a:solidFill>
              <a:srgbClr val="F5F6F6">
                <a:alpha val="50195"/>
              </a:srgbClr>
            </a:solidFill>
          </p:spPr>
          <p:txBody>
            <a:bodyPr wrap="square" lIns="0" tIns="0" rIns="0" bIns="0" rtlCol="0"/>
            <a:lstStyle/>
            <a:p>
              <a:endParaRPr/>
            </a:p>
          </p:txBody>
        </p:sp>
        <p:sp>
          <p:nvSpPr>
            <p:cNvPr id="441" name="object 38">
              <a:extLst>
                <a:ext uri="{FF2B5EF4-FFF2-40B4-BE49-F238E27FC236}">
                  <a16:creationId xmlns:a16="http://schemas.microsoft.com/office/drawing/2014/main" id="{931EA85E-8C0A-72DD-74EC-4F23895DB86E}"/>
                </a:ext>
              </a:extLst>
            </p:cNvPr>
            <p:cNvSpPr/>
            <p:nvPr/>
          </p:nvSpPr>
          <p:spPr>
            <a:xfrm>
              <a:off x="6615671" y="33514"/>
              <a:ext cx="864235" cy="1327150"/>
            </a:xfrm>
            <a:custGeom>
              <a:avLst/>
              <a:gdLst/>
              <a:ahLst/>
              <a:cxnLst/>
              <a:rect l="l" t="t" r="r" b="b"/>
              <a:pathLst>
                <a:path w="864234" h="1327150">
                  <a:moveTo>
                    <a:pt x="863612" y="650278"/>
                  </a:moveTo>
                  <a:lnTo>
                    <a:pt x="722134" y="650278"/>
                  </a:lnTo>
                  <a:lnTo>
                    <a:pt x="722134" y="1327035"/>
                  </a:lnTo>
                  <a:lnTo>
                    <a:pt x="863612" y="1327035"/>
                  </a:lnTo>
                  <a:lnTo>
                    <a:pt x="863612" y="650278"/>
                  </a:lnTo>
                  <a:close/>
                </a:path>
                <a:path w="864234" h="1327150">
                  <a:moveTo>
                    <a:pt x="863612" y="0"/>
                  </a:moveTo>
                  <a:lnTo>
                    <a:pt x="722134" y="0"/>
                  </a:lnTo>
                  <a:lnTo>
                    <a:pt x="722134" y="619264"/>
                  </a:lnTo>
                  <a:lnTo>
                    <a:pt x="715911" y="619010"/>
                  </a:lnTo>
                  <a:lnTo>
                    <a:pt x="711212" y="617105"/>
                  </a:lnTo>
                  <a:lnTo>
                    <a:pt x="705878" y="612025"/>
                  </a:lnTo>
                  <a:lnTo>
                    <a:pt x="697242" y="601992"/>
                  </a:lnTo>
                  <a:lnTo>
                    <a:pt x="160286" y="12"/>
                  </a:lnTo>
                  <a:lnTo>
                    <a:pt x="13855" y="12"/>
                  </a:lnTo>
                  <a:lnTo>
                    <a:pt x="598055" y="594880"/>
                  </a:lnTo>
                  <a:lnTo>
                    <a:pt x="0" y="1327035"/>
                  </a:lnTo>
                  <a:lnTo>
                    <a:pt x="186956" y="1327035"/>
                  </a:lnTo>
                  <a:lnTo>
                    <a:pt x="702576" y="665492"/>
                  </a:lnTo>
                  <a:lnTo>
                    <a:pt x="712482" y="651903"/>
                  </a:lnTo>
                  <a:lnTo>
                    <a:pt x="722134" y="650252"/>
                  </a:lnTo>
                  <a:lnTo>
                    <a:pt x="863612" y="650252"/>
                  </a:lnTo>
                  <a:lnTo>
                    <a:pt x="863612" y="619264"/>
                  </a:lnTo>
                  <a:lnTo>
                    <a:pt x="863612" y="0"/>
                  </a:lnTo>
                  <a:close/>
                </a:path>
              </a:pathLst>
            </a:custGeom>
            <a:solidFill>
              <a:srgbClr val="F5F6F6">
                <a:alpha val="50195"/>
              </a:srgbClr>
            </a:solidFill>
          </p:spPr>
          <p:txBody>
            <a:bodyPr wrap="square" lIns="0" tIns="0" rIns="0" bIns="0" rtlCol="0"/>
            <a:lstStyle/>
            <a:p>
              <a:endParaRPr/>
            </a:p>
          </p:txBody>
        </p:sp>
        <p:sp>
          <p:nvSpPr>
            <p:cNvPr id="442" name="object 39">
              <a:extLst>
                <a:ext uri="{FF2B5EF4-FFF2-40B4-BE49-F238E27FC236}">
                  <a16:creationId xmlns:a16="http://schemas.microsoft.com/office/drawing/2014/main" id="{647800A5-D525-97F2-E174-EFA4772E52E7}"/>
                </a:ext>
              </a:extLst>
            </p:cNvPr>
            <p:cNvSpPr/>
            <p:nvPr/>
          </p:nvSpPr>
          <p:spPr>
            <a:xfrm>
              <a:off x="8555736" y="33527"/>
              <a:ext cx="588010" cy="1327150"/>
            </a:xfrm>
            <a:custGeom>
              <a:avLst/>
              <a:gdLst/>
              <a:ahLst/>
              <a:cxnLst/>
              <a:rect l="l" t="t" r="r" b="b"/>
              <a:pathLst>
                <a:path w="588009" h="1327150">
                  <a:moveTo>
                    <a:pt x="587883" y="607187"/>
                  </a:moveTo>
                  <a:lnTo>
                    <a:pt x="0" y="1327023"/>
                  </a:lnTo>
                  <a:lnTo>
                    <a:pt x="186944" y="1327023"/>
                  </a:lnTo>
                  <a:lnTo>
                    <a:pt x="587883" y="812419"/>
                  </a:lnTo>
                  <a:lnTo>
                    <a:pt x="587883" y="607187"/>
                  </a:lnTo>
                  <a:close/>
                </a:path>
                <a:path w="588009" h="1327150">
                  <a:moveTo>
                    <a:pt x="587883" y="479552"/>
                  </a:moveTo>
                  <a:lnTo>
                    <a:pt x="160147" y="0"/>
                  </a:lnTo>
                  <a:lnTo>
                    <a:pt x="13843" y="0"/>
                  </a:lnTo>
                  <a:lnTo>
                    <a:pt x="587883" y="584581"/>
                  </a:lnTo>
                  <a:lnTo>
                    <a:pt x="587883" y="479552"/>
                  </a:lnTo>
                  <a:close/>
                </a:path>
              </a:pathLst>
            </a:custGeom>
            <a:solidFill>
              <a:srgbClr val="F5F6F6">
                <a:alpha val="50195"/>
              </a:srgbClr>
            </a:solidFill>
          </p:spPr>
          <p:txBody>
            <a:bodyPr wrap="square" lIns="0" tIns="0" rIns="0" bIns="0" rtlCol="0"/>
            <a:lstStyle/>
            <a:p>
              <a:endParaRPr/>
            </a:p>
          </p:txBody>
        </p:sp>
        <p:sp>
          <p:nvSpPr>
            <p:cNvPr id="443" name="object 40">
              <a:extLst>
                <a:ext uri="{FF2B5EF4-FFF2-40B4-BE49-F238E27FC236}">
                  <a16:creationId xmlns:a16="http://schemas.microsoft.com/office/drawing/2014/main" id="{17454BA8-21BF-EE8E-37C3-2858BD1691BD}"/>
                </a:ext>
              </a:extLst>
            </p:cNvPr>
            <p:cNvSpPr/>
            <p:nvPr/>
          </p:nvSpPr>
          <p:spPr>
            <a:xfrm>
              <a:off x="2724912" y="33514"/>
              <a:ext cx="864235" cy="1327150"/>
            </a:xfrm>
            <a:custGeom>
              <a:avLst/>
              <a:gdLst/>
              <a:ahLst/>
              <a:cxnLst/>
              <a:rect l="l" t="t" r="r" b="b"/>
              <a:pathLst>
                <a:path w="864235" h="1327150">
                  <a:moveTo>
                    <a:pt x="863612" y="650278"/>
                  </a:moveTo>
                  <a:lnTo>
                    <a:pt x="722122" y="650278"/>
                  </a:lnTo>
                  <a:lnTo>
                    <a:pt x="722122" y="1327035"/>
                  </a:lnTo>
                  <a:lnTo>
                    <a:pt x="863612" y="1327035"/>
                  </a:lnTo>
                  <a:lnTo>
                    <a:pt x="863612" y="650278"/>
                  </a:lnTo>
                  <a:close/>
                </a:path>
                <a:path w="864235" h="1327150">
                  <a:moveTo>
                    <a:pt x="863612" y="0"/>
                  </a:moveTo>
                  <a:lnTo>
                    <a:pt x="722122" y="0"/>
                  </a:lnTo>
                  <a:lnTo>
                    <a:pt x="722122" y="619264"/>
                  </a:lnTo>
                  <a:lnTo>
                    <a:pt x="715899" y="619010"/>
                  </a:lnTo>
                  <a:lnTo>
                    <a:pt x="711200" y="617105"/>
                  </a:lnTo>
                  <a:lnTo>
                    <a:pt x="705866" y="612025"/>
                  </a:lnTo>
                  <a:lnTo>
                    <a:pt x="697230" y="601992"/>
                  </a:lnTo>
                  <a:lnTo>
                    <a:pt x="160274" y="12"/>
                  </a:lnTo>
                  <a:lnTo>
                    <a:pt x="13843" y="12"/>
                  </a:lnTo>
                  <a:lnTo>
                    <a:pt x="598030" y="594880"/>
                  </a:lnTo>
                  <a:lnTo>
                    <a:pt x="0" y="1327035"/>
                  </a:lnTo>
                  <a:lnTo>
                    <a:pt x="186944" y="1327035"/>
                  </a:lnTo>
                  <a:lnTo>
                    <a:pt x="702564" y="665492"/>
                  </a:lnTo>
                  <a:lnTo>
                    <a:pt x="712470" y="651903"/>
                  </a:lnTo>
                  <a:lnTo>
                    <a:pt x="722122" y="650252"/>
                  </a:lnTo>
                  <a:lnTo>
                    <a:pt x="863600" y="650252"/>
                  </a:lnTo>
                  <a:lnTo>
                    <a:pt x="863600" y="619264"/>
                  </a:lnTo>
                  <a:lnTo>
                    <a:pt x="863612" y="0"/>
                  </a:lnTo>
                  <a:close/>
                </a:path>
              </a:pathLst>
            </a:custGeom>
            <a:solidFill>
              <a:srgbClr val="F5F6F6">
                <a:alpha val="50195"/>
              </a:srgbClr>
            </a:solidFill>
          </p:spPr>
          <p:txBody>
            <a:bodyPr wrap="square" lIns="0" tIns="0" rIns="0" bIns="0" rtlCol="0"/>
            <a:lstStyle/>
            <a:p>
              <a:endParaRPr/>
            </a:p>
          </p:txBody>
        </p:sp>
        <p:sp>
          <p:nvSpPr>
            <p:cNvPr id="444" name="object 7">
              <a:extLst>
                <a:ext uri="{FF2B5EF4-FFF2-40B4-BE49-F238E27FC236}">
                  <a16:creationId xmlns:a16="http://schemas.microsoft.com/office/drawing/2014/main" id="{7A58E608-2D69-2076-6F6C-482C1D9A2F43}"/>
                </a:ext>
              </a:extLst>
            </p:cNvPr>
            <p:cNvSpPr/>
            <p:nvPr/>
          </p:nvSpPr>
          <p:spPr>
            <a:xfrm>
              <a:off x="3640836"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5" name="object 8">
              <a:extLst>
                <a:ext uri="{FF2B5EF4-FFF2-40B4-BE49-F238E27FC236}">
                  <a16:creationId xmlns:a16="http://schemas.microsoft.com/office/drawing/2014/main" id="{549EFD15-16D4-B82F-FB31-40318EC08A29}"/>
                </a:ext>
              </a:extLst>
            </p:cNvPr>
            <p:cNvSpPr/>
            <p:nvPr/>
          </p:nvSpPr>
          <p:spPr>
            <a:xfrm>
              <a:off x="5582412" y="2752343"/>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46" name="object 9">
              <a:extLst>
                <a:ext uri="{FF2B5EF4-FFF2-40B4-BE49-F238E27FC236}">
                  <a16:creationId xmlns:a16="http://schemas.microsoft.com/office/drawing/2014/main" id="{C2BB4BFA-13AA-B384-8A11-345EB2BC87D1}"/>
                </a:ext>
              </a:extLst>
            </p:cNvPr>
            <p:cNvSpPr/>
            <p:nvPr/>
          </p:nvSpPr>
          <p:spPr>
            <a:xfrm>
              <a:off x="7522464"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7" name="object 11">
              <a:extLst>
                <a:ext uri="{FF2B5EF4-FFF2-40B4-BE49-F238E27FC236}">
                  <a16:creationId xmlns:a16="http://schemas.microsoft.com/office/drawing/2014/main" id="{B9A3D731-4CA1-CB71-B01C-79F3C8EC78C9}"/>
                </a:ext>
              </a:extLst>
            </p:cNvPr>
            <p:cNvSpPr/>
            <p:nvPr/>
          </p:nvSpPr>
          <p:spPr>
            <a:xfrm>
              <a:off x="1665732"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8" name="object 14">
              <a:extLst>
                <a:ext uri="{FF2B5EF4-FFF2-40B4-BE49-F238E27FC236}">
                  <a16:creationId xmlns:a16="http://schemas.microsoft.com/office/drawing/2014/main" id="{1A25C903-3200-8410-5F6A-B6431FD029FB}"/>
                </a:ext>
              </a:extLst>
            </p:cNvPr>
            <p:cNvSpPr/>
            <p:nvPr/>
          </p:nvSpPr>
          <p:spPr>
            <a:xfrm>
              <a:off x="1737360" y="1392935"/>
              <a:ext cx="864235" cy="1329055"/>
            </a:xfrm>
            <a:custGeom>
              <a:avLst/>
              <a:gdLst/>
              <a:ahLst/>
              <a:cxnLst/>
              <a:rect l="l" t="t" r="r" b="b"/>
              <a:pathLst>
                <a:path w="864235" h="1329055">
                  <a:moveTo>
                    <a:pt x="863612" y="651027"/>
                  </a:moveTo>
                  <a:lnTo>
                    <a:pt x="722122" y="651027"/>
                  </a:lnTo>
                  <a:lnTo>
                    <a:pt x="722122" y="1328547"/>
                  </a:lnTo>
                  <a:lnTo>
                    <a:pt x="863612" y="1328547"/>
                  </a:lnTo>
                  <a:lnTo>
                    <a:pt x="863612" y="651027"/>
                  </a:lnTo>
                  <a:close/>
                </a:path>
                <a:path w="864235" h="1329055">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49" name="object 15">
              <a:extLst>
                <a:ext uri="{FF2B5EF4-FFF2-40B4-BE49-F238E27FC236}">
                  <a16:creationId xmlns:a16="http://schemas.microsoft.com/office/drawing/2014/main" id="{32183CCD-76C2-A2D1-A5CA-6D489FE1140B}"/>
                </a:ext>
              </a:extLst>
            </p:cNvPr>
            <p:cNvSpPr/>
            <p:nvPr/>
          </p:nvSpPr>
          <p:spPr>
            <a:xfrm>
              <a:off x="1737360" y="4133088"/>
              <a:ext cx="864235" cy="1329055"/>
            </a:xfrm>
            <a:custGeom>
              <a:avLst/>
              <a:gdLst/>
              <a:ahLst/>
              <a:cxnLst/>
              <a:rect l="l" t="t" r="r" b="b"/>
              <a:pathLst>
                <a:path w="864235" h="1329054">
                  <a:moveTo>
                    <a:pt x="863612" y="651014"/>
                  </a:moveTo>
                  <a:lnTo>
                    <a:pt x="722122" y="651014"/>
                  </a:lnTo>
                  <a:lnTo>
                    <a:pt x="722122" y="1328547"/>
                  </a:lnTo>
                  <a:lnTo>
                    <a:pt x="863612" y="1328547"/>
                  </a:lnTo>
                  <a:lnTo>
                    <a:pt x="863612" y="651014"/>
                  </a:lnTo>
                  <a:close/>
                </a:path>
                <a:path w="864235" h="1329054">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50" name="object 16">
              <a:extLst>
                <a:ext uri="{FF2B5EF4-FFF2-40B4-BE49-F238E27FC236}">
                  <a16:creationId xmlns:a16="http://schemas.microsoft.com/office/drawing/2014/main" id="{1AC29E49-22F9-379E-B6EA-F5199BFC36E2}"/>
                </a:ext>
              </a:extLst>
            </p:cNvPr>
            <p:cNvSpPr/>
            <p:nvPr/>
          </p:nvSpPr>
          <p:spPr>
            <a:xfrm>
              <a:off x="3713988" y="1392935"/>
              <a:ext cx="862330" cy="1329055"/>
            </a:xfrm>
            <a:custGeom>
              <a:avLst/>
              <a:gdLst/>
              <a:ahLst/>
              <a:cxnLst/>
              <a:rect l="l" t="t" r="r" b="b"/>
              <a:pathLst>
                <a:path w="862329" h="1329055">
                  <a:moveTo>
                    <a:pt x="862076" y="651027"/>
                  </a:moveTo>
                  <a:lnTo>
                    <a:pt x="720852" y="651027"/>
                  </a:lnTo>
                  <a:lnTo>
                    <a:pt x="720852" y="1328547"/>
                  </a:lnTo>
                  <a:lnTo>
                    <a:pt x="862076" y="1328547"/>
                  </a:lnTo>
                  <a:lnTo>
                    <a:pt x="862076" y="651027"/>
                  </a:lnTo>
                  <a:close/>
                </a:path>
                <a:path w="862329" h="1329055">
                  <a:moveTo>
                    <a:pt x="862076"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1" name="object 17">
              <a:extLst>
                <a:ext uri="{FF2B5EF4-FFF2-40B4-BE49-F238E27FC236}">
                  <a16:creationId xmlns:a16="http://schemas.microsoft.com/office/drawing/2014/main" id="{8C993638-0381-B910-7E72-A91E68E4B600}"/>
                </a:ext>
              </a:extLst>
            </p:cNvPr>
            <p:cNvSpPr/>
            <p:nvPr/>
          </p:nvSpPr>
          <p:spPr>
            <a:xfrm>
              <a:off x="5655564" y="1392935"/>
              <a:ext cx="862330" cy="1329055"/>
            </a:xfrm>
            <a:custGeom>
              <a:avLst/>
              <a:gdLst/>
              <a:ahLst/>
              <a:cxnLst/>
              <a:rect l="l" t="t" r="r" b="b"/>
              <a:pathLst>
                <a:path w="862329" h="1329055">
                  <a:moveTo>
                    <a:pt x="862088" y="651027"/>
                  </a:moveTo>
                  <a:lnTo>
                    <a:pt x="720852" y="651027"/>
                  </a:lnTo>
                  <a:lnTo>
                    <a:pt x="720852" y="1328547"/>
                  </a:lnTo>
                  <a:lnTo>
                    <a:pt x="862088" y="1328547"/>
                  </a:lnTo>
                  <a:lnTo>
                    <a:pt x="862088" y="651027"/>
                  </a:lnTo>
                  <a:close/>
                </a:path>
                <a:path w="862329" h="1329055">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2" name="object 18">
              <a:extLst>
                <a:ext uri="{FF2B5EF4-FFF2-40B4-BE49-F238E27FC236}">
                  <a16:creationId xmlns:a16="http://schemas.microsoft.com/office/drawing/2014/main" id="{45E755B6-6476-FF3C-2C8D-0E582CF138BA}"/>
                </a:ext>
              </a:extLst>
            </p:cNvPr>
            <p:cNvSpPr/>
            <p:nvPr/>
          </p:nvSpPr>
          <p:spPr>
            <a:xfrm>
              <a:off x="7595616" y="1392935"/>
              <a:ext cx="862330" cy="1329055"/>
            </a:xfrm>
            <a:custGeom>
              <a:avLst/>
              <a:gdLst/>
              <a:ahLst/>
              <a:cxnLst/>
              <a:rect l="l" t="t" r="r" b="b"/>
              <a:pathLst>
                <a:path w="862329" h="1329055">
                  <a:moveTo>
                    <a:pt x="862088" y="651027"/>
                  </a:moveTo>
                  <a:lnTo>
                    <a:pt x="720852" y="651027"/>
                  </a:lnTo>
                  <a:lnTo>
                    <a:pt x="720852" y="1328547"/>
                  </a:lnTo>
                  <a:lnTo>
                    <a:pt x="862088" y="1328547"/>
                  </a:lnTo>
                  <a:lnTo>
                    <a:pt x="862088" y="651027"/>
                  </a:lnTo>
                  <a:close/>
                </a:path>
                <a:path w="862329" h="1329055">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3" name="object 19">
              <a:extLst>
                <a:ext uri="{FF2B5EF4-FFF2-40B4-BE49-F238E27FC236}">
                  <a16:creationId xmlns:a16="http://schemas.microsoft.com/office/drawing/2014/main" id="{3819B9EE-0AE6-26FD-53F9-E0F3EBC65CF5}"/>
                </a:ext>
              </a:extLst>
            </p:cNvPr>
            <p:cNvSpPr/>
            <p:nvPr/>
          </p:nvSpPr>
          <p:spPr>
            <a:xfrm>
              <a:off x="3713988" y="4133088"/>
              <a:ext cx="862330" cy="1329055"/>
            </a:xfrm>
            <a:custGeom>
              <a:avLst/>
              <a:gdLst/>
              <a:ahLst/>
              <a:cxnLst/>
              <a:rect l="l" t="t" r="r" b="b"/>
              <a:pathLst>
                <a:path w="862329" h="1329054">
                  <a:moveTo>
                    <a:pt x="862076" y="651014"/>
                  </a:moveTo>
                  <a:lnTo>
                    <a:pt x="720852" y="651014"/>
                  </a:lnTo>
                  <a:lnTo>
                    <a:pt x="720852" y="1328547"/>
                  </a:lnTo>
                  <a:lnTo>
                    <a:pt x="862076" y="1328547"/>
                  </a:lnTo>
                  <a:lnTo>
                    <a:pt x="862076" y="651014"/>
                  </a:lnTo>
                  <a:close/>
                </a:path>
                <a:path w="862329" h="1329054">
                  <a:moveTo>
                    <a:pt x="862076"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4" name="object 20">
              <a:extLst>
                <a:ext uri="{FF2B5EF4-FFF2-40B4-BE49-F238E27FC236}">
                  <a16:creationId xmlns:a16="http://schemas.microsoft.com/office/drawing/2014/main" id="{287519E1-EA45-273B-DEB7-26C9A88EF297}"/>
                </a:ext>
              </a:extLst>
            </p:cNvPr>
            <p:cNvSpPr/>
            <p:nvPr/>
          </p:nvSpPr>
          <p:spPr>
            <a:xfrm>
              <a:off x="5655564" y="4133088"/>
              <a:ext cx="862330" cy="1329055"/>
            </a:xfrm>
            <a:custGeom>
              <a:avLst/>
              <a:gdLst/>
              <a:ahLst/>
              <a:cxnLst/>
              <a:rect l="l" t="t" r="r" b="b"/>
              <a:pathLst>
                <a:path w="862329" h="1329054">
                  <a:moveTo>
                    <a:pt x="862088" y="651014"/>
                  </a:moveTo>
                  <a:lnTo>
                    <a:pt x="720852" y="651014"/>
                  </a:lnTo>
                  <a:lnTo>
                    <a:pt x="720852" y="1328547"/>
                  </a:lnTo>
                  <a:lnTo>
                    <a:pt x="862088" y="1328547"/>
                  </a:lnTo>
                  <a:lnTo>
                    <a:pt x="862088" y="651014"/>
                  </a:lnTo>
                  <a:close/>
                </a:path>
                <a:path w="862329" h="1329054">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5" name="object 21">
              <a:extLst>
                <a:ext uri="{FF2B5EF4-FFF2-40B4-BE49-F238E27FC236}">
                  <a16:creationId xmlns:a16="http://schemas.microsoft.com/office/drawing/2014/main" id="{C61CBCF8-BD03-6B54-2FFF-C136102712E4}"/>
                </a:ext>
              </a:extLst>
            </p:cNvPr>
            <p:cNvSpPr/>
            <p:nvPr/>
          </p:nvSpPr>
          <p:spPr>
            <a:xfrm>
              <a:off x="7595616" y="4133088"/>
              <a:ext cx="862330" cy="1329055"/>
            </a:xfrm>
            <a:custGeom>
              <a:avLst/>
              <a:gdLst/>
              <a:ahLst/>
              <a:cxnLst/>
              <a:rect l="l" t="t" r="r" b="b"/>
              <a:pathLst>
                <a:path w="862329" h="1329054">
                  <a:moveTo>
                    <a:pt x="862088" y="651014"/>
                  </a:moveTo>
                  <a:lnTo>
                    <a:pt x="720852" y="651014"/>
                  </a:lnTo>
                  <a:lnTo>
                    <a:pt x="720852" y="1328547"/>
                  </a:lnTo>
                  <a:lnTo>
                    <a:pt x="862088" y="1328547"/>
                  </a:lnTo>
                  <a:lnTo>
                    <a:pt x="862088" y="651014"/>
                  </a:lnTo>
                  <a:close/>
                </a:path>
                <a:path w="862329" h="1329054">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6" name="object 23">
              <a:extLst>
                <a:ext uri="{FF2B5EF4-FFF2-40B4-BE49-F238E27FC236}">
                  <a16:creationId xmlns:a16="http://schemas.microsoft.com/office/drawing/2014/main" id="{671775B4-6520-7363-B212-028617953977}"/>
                </a:ext>
              </a:extLst>
            </p:cNvPr>
            <p:cNvSpPr/>
            <p:nvPr/>
          </p:nvSpPr>
          <p:spPr>
            <a:xfrm>
              <a:off x="758952" y="2752343"/>
              <a:ext cx="862330" cy="1329055"/>
            </a:xfrm>
            <a:custGeom>
              <a:avLst/>
              <a:gdLst/>
              <a:ahLst/>
              <a:cxnLst/>
              <a:rect l="l" t="t" r="r" b="b"/>
              <a:pathLst>
                <a:path w="862330" h="1329054">
                  <a:moveTo>
                    <a:pt x="862076" y="651014"/>
                  </a:moveTo>
                  <a:lnTo>
                    <a:pt x="720852" y="651014"/>
                  </a:lnTo>
                  <a:lnTo>
                    <a:pt x="720852" y="1328547"/>
                  </a:lnTo>
                  <a:lnTo>
                    <a:pt x="862076" y="1328547"/>
                  </a:lnTo>
                  <a:lnTo>
                    <a:pt x="862076" y="651014"/>
                  </a:lnTo>
                  <a:close/>
                </a:path>
                <a:path w="862330" h="1329054">
                  <a:moveTo>
                    <a:pt x="862076" y="38"/>
                  </a:moveTo>
                  <a:lnTo>
                    <a:pt x="720852" y="38"/>
                  </a:lnTo>
                  <a:lnTo>
                    <a:pt x="720852" y="620014"/>
                  </a:lnTo>
                  <a:lnTo>
                    <a:pt x="714629" y="619760"/>
                  </a:lnTo>
                  <a:lnTo>
                    <a:pt x="710057" y="617855"/>
                  </a:lnTo>
                  <a:lnTo>
                    <a:pt x="704596" y="612648"/>
                  </a:lnTo>
                  <a:lnTo>
                    <a:pt x="695960" y="602742"/>
                  </a:lnTo>
                  <a:lnTo>
                    <a:pt x="159931" y="0"/>
                  </a:lnTo>
                  <a:lnTo>
                    <a:pt x="13779" y="0"/>
                  </a:lnTo>
                  <a:lnTo>
                    <a:pt x="597027" y="595503"/>
                  </a:lnTo>
                  <a:lnTo>
                    <a:pt x="0" y="1328547"/>
                  </a:lnTo>
                  <a:lnTo>
                    <a:pt x="186664"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7" name="object 27">
              <a:extLst>
                <a:ext uri="{FF2B5EF4-FFF2-40B4-BE49-F238E27FC236}">
                  <a16:creationId xmlns:a16="http://schemas.microsoft.com/office/drawing/2014/main" id="{656799B2-7FEA-FF28-FCB7-A47E4BAF719F}"/>
                </a:ext>
              </a:extLst>
            </p:cNvPr>
            <p:cNvSpPr/>
            <p:nvPr/>
          </p:nvSpPr>
          <p:spPr>
            <a:xfrm>
              <a:off x="4674108" y="2752343"/>
              <a:ext cx="863600" cy="1329055"/>
            </a:xfrm>
            <a:custGeom>
              <a:avLst/>
              <a:gdLst/>
              <a:ahLst/>
              <a:cxnLst/>
              <a:rect l="l" t="t" r="r" b="b"/>
              <a:pathLst>
                <a:path w="863600" h="1329054">
                  <a:moveTo>
                    <a:pt x="863587" y="651014"/>
                  </a:moveTo>
                  <a:lnTo>
                    <a:pt x="722122" y="651014"/>
                  </a:lnTo>
                  <a:lnTo>
                    <a:pt x="722122" y="1328547"/>
                  </a:lnTo>
                  <a:lnTo>
                    <a:pt x="863587" y="1328547"/>
                  </a:lnTo>
                  <a:lnTo>
                    <a:pt x="863587" y="651014"/>
                  </a:lnTo>
                  <a:close/>
                </a:path>
                <a:path w="863600" h="1329054">
                  <a:moveTo>
                    <a:pt x="863600" y="620014"/>
                  </a:moveTo>
                  <a:lnTo>
                    <a:pt x="863587" y="38"/>
                  </a:ln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close/>
                </a:path>
              </a:pathLst>
            </a:custGeom>
            <a:solidFill>
              <a:srgbClr val="F5F6F6">
                <a:alpha val="50195"/>
              </a:srgbClr>
            </a:solidFill>
          </p:spPr>
          <p:txBody>
            <a:bodyPr wrap="square" lIns="0" tIns="0" rIns="0" bIns="0" rtlCol="0"/>
            <a:lstStyle/>
            <a:p>
              <a:endParaRPr/>
            </a:p>
          </p:txBody>
        </p:sp>
        <p:sp>
          <p:nvSpPr>
            <p:cNvPr id="458" name="object 28">
              <a:extLst>
                <a:ext uri="{FF2B5EF4-FFF2-40B4-BE49-F238E27FC236}">
                  <a16:creationId xmlns:a16="http://schemas.microsoft.com/office/drawing/2014/main" id="{F92AE1D8-D3FC-5886-2B04-8F24F67A4470}"/>
                </a:ext>
              </a:extLst>
            </p:cNvPr>
            <p:cNvSpPr/>
            <p:nvPr/>
          </p:nvSpPr>
          <p:spPr>
            <a:xfrm>
              <a:off x="6615671" y="2752343"/>
              <a:ext cx="864235" cy="1329055"/>
            </a:xfrm>
            <a:custGeom>
              <a:avLst/>
              <a:gdLst/>
              <a:ahLst/>
              <a:cxnLst/>
              <a:rect l="l" t="t" r="r" b="b"/>
              <a:pathLst>
                <a:path w="864234" h="1329054">
                  <a:moveTo>
                    <a:pt x="863612" y="651014"/>
                  </a:moveTo>
                  <a:lnTo>
                    <a:pt x="722134" y="651014"/>
                  </a:lnTo>
                  <a:lnTo>
                    <a:pt x="722134" y="1328547"/>
                  </a:lnTo>
                  <a:lnTo>
                    <a:pt x="863612" y="1328547"/>
                  </a:lnTo>
                  <a:lnTo>
                    <a:pt x="863612" y="651014"/>
                  </a:lnTo>
                  <a:close/>
                </a:path>
                <a:path w="864234" h="1329054">
                  <a:moveTo>
                    <a:pt x="863612" y="38"/>
                  </a:moveTo>
                  <a:lnTo>
                    <a:pt x="722134" y="38"/>
                  </a:lnTo>
                  <a:lnTo>
                    <a:pt x="722134" y="620014"/>
                  </a:lnTo>
                  <a:lnTo>
                    <a:pt x="715911" y="619760"/>
                  </a:lnTo>
                  <a:lnTo>
                    <a:pt x="711212" y="617855"/>
                  </a:lnTo>
                  <a:lnTo>
                    <a:pt x="705878" y="612648"/>
                  </a:lnTo>
                  <a:lnTo>
                    <a:pt x="697242" y="602742"/>
                  </a:lnTo>
                  <a:lnTo>
                    <a:pt x="160286" y="0"/>
                  </a:lnTo>
                  <a:lnTo>
                    <a:pt x="13855" y="0"/>
                  </a:lnTo>
                  <a:lnTo>
                    <a:pt x="598055" y="595503"/>
                  </a:lnTo>
                  <a:lnTo>
                    <a:pt x="0" y="1328547"/>
                  </a:lnTo>
                  <a:lnTo>
                    <a:pt x="186956" y="1328547"/>
                  </a:lnTo>
                  <a:lnTo>
                    <a:pt x="702576" y="666242"/>
                  </a:lnTo>
                  <a:lnTo>
                    <a:pt x="712482" y="652653"/>
                  </a:lnTo>
                  <a:lnTo>
                    <a:pt x="722134" y="651002"/>
                  </a:lnTo>
                  <a:lnTo>
                    <a:pt x="863612" y="651002"/>
                  </a:lnTo>
                  <a:lnTo>
                    <a:pt x="863612" y="620014"/>
                  </a:lnTo>
                  <a:lnTo>
                    <a:pt x="863612" y="38"/>
                  </a:lnTo>
                  <a:close/>
                </a:path>
              </a:pathLst>
            </a:custGeom>
            <a:solidFill>
              <a:srgbClr val="F5F6F6">
                <a:alpha val="50195"/>
              </a:srgbClr>
            </a:solidFill>
          </p:spPr>
          <p:txBody>
            <a:bodyPr wrap="square" lIns="0" tIns="0" rIns="0" bIns="0" rtlCol="0"/>
            <a:lstStyle/>
            <a:p>
              <a:endParaRPr/>
            </a:p>
          </p:txBody>
        </p:sp>
        <p:sp>
          <p:nvSpPr>
            <p:cNvPr id="459" name="object 29">
              <a:extLst>
                <a:ext uri="{FF2B5EF4-FFF2-40B4-BE49-F238E27FC236}">
                  <a16:creationId xmlns:a16="http://schemas.microsoft.com/office/drawing/2014/main" id="{1FBB4477-608E-8469-5AFE-F1A5186B5848}"/>
                </a:ext>
              </a:extLst>
            </p:cNvPr>
            <p:cNvSpPr/>
            <p:nvPr/>
          </p:nvSpPr>
          <p:spPr>
            <a:xfrm>
              <a:off x="8555736" y="2752343"/>
              <a:ext cx="588010" cy="1329055"/>
            </a:xfrm>
            <a:custGeom>
              <a:avLst/>
              <a:gdLst/>
              <a:ahLst/>
              <a:cxnLst/>
              <a:rect l="l" t="t" r="r" b="b"/>
              <a:pathLst>
                <a:path w="588009" h="1329054">
                  <a:moveTo>
                    <a:pt x="587883" y="607949"/>
                  </a:moveTo>
                  <a:lnTo>
                    <a:pt x="0" y="1328547"/>
                  </a:lnTo>
                  <a:lnTo>
                    <a:pt x="186944" y="1328547"/>
                  </a:lnTo>
                  <a:lnTo>
                    <a:pt x="587883" y="813308"/>
                  </a:lnTo>
                  <a:lnTo>
                    <a:pt x="587883" y="607949"/>
                  </a:lnTo>
                  <a:close/>
                </a:path>
                <a:path w="588009" h="1329054">
                  <a:moveTo>
                    <a:pt x="587883" y="480060"/>
                  </a:moveTo>
                  <a:lnTo>
                    <a:pt x="160147" y="0"/>
                  </a:lnTo>
                  <a:lnTo>
                    <a:pt x="13843" y="0"/>
                  </a:lnTo>
                  <a:lnTo>
                    <a:pt x="587883" y="585343"/>
                  </a:lnTo>
                  <a:lnTo>
                    <a:pt x="587883" y="480060"/>
                  </a:lnTo>
                  <a:close/>
                </a:path>
              </a:pathLst>
            </a:custGeom>
            <a:solidFill>
              <a:srgbClr val="F5F6F6">
                <a:alpha val="50195"/>
              </a:srgbClr>
            </a:solidFill>
          </p:spPr>
          <p:txBody>
            <a:bodyPr wrap="square" lIns="0" tIns="0" rIns="0" bIns="0" rtlCol="0"/>
            <a:lstStyle/>
            <a:p>
              <a:endParaRPr/>
            </a:p>
          </p:txBody>
        </p:sp>
        <p:sp>
          <p:nvSpPr>
            <p:cNvPr id="460" name="object 41">
              <a:extLst>
                <a:ext uri="{FF2B5EF4-FFF2-40B4-BE49-F238E27FC236}">
                  <a16:creationId xmlns:a16="http://schemas.microsoft.com/office/drawing/2014/main" id="{E56A871F-8BC4-30AE-99C3-9021AB9DD23F}"/>
                </a:ext>
              </a:extLst>
            </p:cNvPr>
            <p:cNvSpPr/>
            <p:nvPr/>
          </p:nvSpPr>
          <p:spPr>
            <a:xfrm>
              <a:off x="2724912" y="2752343"/>
              <a:ext cx="864235" cy="1329055"/>
            </a:xfrm>
            <a:custGeom>
              <a:avLst/>
              <a:gdLst/>
              <a:ahLst/>
              <a:cxnLst/>
              <a:rect l="l" t="t" r="r" b="b"/>
              <a:pathLst>
                <a:path w="864235" h="1329054">
                  <a:moveTo>
                    <a:pt x="863612" y="651014"/>
                  </a:moveTo>
                  <a:lnTo>
                    <a:pt x="722122" y="651014"/>
                  </a:lnTo>
                  <a:lnTo>
                    <a:pt x="722122" y="1328547"/>
                  </a:lnTo>
                  <a:lnTo>
                    <a:pt x="863612" y="1328547"/>
                  </a:lnTo>
                  <a:lnTo>
                    <a:pt x="863612" y="651014"/>
                  </a:lnTo>
                  <a:close/>
                </a:path>
                <a:path w="864235" h="1329054">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30"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61" name="object 42">
              <a:extLst>
                <a:ext uri="{FF2B5EF4-FFF2-40B4-BE49-F238E27FC236}">
                  <a16:creationId xmlns:a16="http://schemas.microsoft.com/office/drawing/2014/main" id="{61909190-59DF-697F-5D0F-E17EDCA70627}"/>
                </a:ext>
              </a:extLst>
            </p:cNvPr>
            <p:cNvSpPr/>
            <p:nvPr/>
          </p:nvSpPr>
          <p:spPr>
            <a:xfrm>
              <a:off x="679704" y="1392935"/>
              <a:ext cx="863600" cy="1329055"/>
            </a:xfrm>
            <a:custGeom>
              <a:avLst/>
              <a:gdLst/>
              <a:ahLst/>
              <a:cxnLst/>
              <a:rect l="l" t="t" r="r" b="b"/>
              <a:pathLst>
                <a:path w="863600" h="1329055">
                  <a:moveTo>
                    <a:pt x="863600" y="1328547"/>
                  </a:moveTo>
                  <a:lnTo>
                    <a:pt x="310819" y="651002"/>
                  </a:lnTo>
                  <a:lnTo>
                    <a:pt x="285496" y="620014"/>
                  </a:lnTo>
                  <a:lnTo>
                    <a:pt x="265582" y="595503"/>
                  </a:lnTo>
                  <a:lnTo>
                    <a:pt x="849884" y="0"/>
                  </a:lnTo>
                  <a:lnTo>
                    <a:pt x="703453" y="0"/>
                  </a:lnTo>
                  <a:lnTo>
                    <a:pt x="166420" y="602742"/>
                  </a:lnTo>
                  <a:lnTo>
                    <a:pt x="157848" y="612648"/>
                  </a:lnTo>
                  <a:lnTo>
                    <a:pt x="152387" y="617855"/>
                  </a:lnTo>
                  <a:lnTo>
                    <a:pt x="147701" y="619760"/>
                  </a:lnTo>
                  <a:lnTo>
                    <a:pt x="141478" y="620014"/>
                  </a:lnTo>
                  <a:lnTo>
                    <a:pt x="141478" y="0"/>
                  </a:lnTo>
                  <a:lnTo>
                    <a:pt x="0" y="0"/>
                  </a:lnTo>
                  <a:lnTo>
                    <a:pt x="0" y="1328547"/>
                  </a:lnTo>
                  <a:lnTo>
                    <a:pt x="141478" y="1328547"/>
                  </a:lnTo>
                  <a:lnTo>
                    <a:pt x="141478" y="651002"/>
                  </a:lnTo>
                  <a:lnTo>
                    <a:pt x="151168" y="652653"/>
                  </a:lnTo>
                  <a:lnTo>
                    <a:pt x="161124"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2" name="object 43">
              <a:extLst>
                <a:ext uri="{FF2B5EF4-FFF2-40B4-BE49-F238E27FC236}">
                  <a16:creationId xmlns:a16="http://schemas.microsoft.com/office/drawing/2014/main" id="{68E011A3-E59F-40F9-887A-6DB7A53BEFA2}"/>
                </a:ext>
              </a:extLst>
            </p:cNvPr>
            <p:cNvSpPr/>
            <p:nvPr/>
          </p:nvSpPr>
          <p:spPr>
            <a:xfrm>
              <a:off x="679704" y="4133088"/>
              <a:ext cx="863600" cy="1329055"/>
            </a:xfrm>
            <a:custGeom>
              <a:avLst/>
              <a:gdLst/>
              <a:ahLst/>
              <a:cxnLst/>
              <a:rect l="l" t="t" r="r" b="b"/>
              <a:pathLst>
                <a:path w="863600" h="1329054">
                  <a:moveTo>
                    <a:pt x="863600" y="1328547"/>
                  </a:moveTo>
                  <a:lnTo>
                    <a:pt x="310819" y="651002"/>
                  </a:lnTo>
                  <a:lnTo>
                    <a:pt x="285496" y="620014"/>
                  </a:lnTo>
                  <a:lnTo>
                    <a:pt x="265582" y="595503"/>
                  </a:lnTo>
                  <a:lnTo>
                    <a:pt x="849884" y="0"/>
                  </a:lnTo>
                  <a:lnTo>
                    <a:pt x="703453" y="0"/>
                  </a:lnTo>
                  <a:lnTo>
                    <a:pt x="166420" y="602742"/>
                  </a:lnTo>
                  <a:lnTo>
                    <a:pt x="157848" y="612648"/>
                  </a:lnTo>
                  <a:lnTo>
                    <a:pt x="152387" y="617855"/>
                  </a:lnTo>
                  <a:lnTo>
                    <a:pt x="147701" y="619760"/>
                  </a:lnTo>
                  <a:lnTo>
                    <a:pt x="141478" y="620014"/>
                  </a:lnTo>
                  <a:lnTo>
                    <a:pt x="141478" y="0"/>
                  </a:lnTo>
                  <a:lnTo>
                    <a:pt x="0" y="0"/>
                  </a:lnTo>
                  <a:lnTo>
                    <a:pt x="0" y="1328547"/>
                  </a:lnTo>
                  <a:lnTo>
                    <a:pt x="141478" y="1328547"/>
                  </a:lnTo>
                  <a:lnTo>
                    <a:pt x="141478" y="651002"/>
                  </a:lnTo>
                  <a:lnTo>
                    <a:pt x="151168" y="652653"/>
                  </a:lnTo>
                  <a:lnTo>
                    <a:pt x="161124"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3" name="object 44">
              <a:extLst>
                <a:ext uri="{FF2B5EF4-FFF2-40B4-BE49-F238E27FC236}">
                  <a16:creationId xmlns:a16="http://schemas.microsoft.com/office/drawing/2014/main" id="{0A743673-8C88-72A0-9AEC-79F9ECAC449F}"/>
                </a:ext>
              </a:extLst>
            </p:cNvPr>
            <p:cNvSpPr/>
            <p:nvPr/>
          </p:nvSpPr>
          <p:spPr>
            <a:xfrm>
              <a:off x="2642616" y="1392935"/>
              <a:ext cx="863600" cy="1329055"/>
            </a:xfrm>
            <a:custGeom>
              <a:avLst/>
              <a:gdLst/>
              <a:ahLst/>
              <a:cxnLst/>
              <a:rect l="l" t="t" r="r" b="b"/>
              <a:pathLst>
                <a:path w="863600" h="1329055">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4" name="object 45">
              <a:extLst>
                <a:ext uri="{FF2B5EF4-FFF2-40B4-BE49-F238E27FC236}">
                  <a16:creationId xmlns:a16="http://schemas.microsoft.com/office/drawing/2014/main" id="{313BDD81-9E4E-1E3D-2462-2336D638B69A}"/>
                </a:ext>
              </a:extLst>
            </p:cNvPr>
            <p:cNvSpPr/>
            <p:nvPr/>
          </p:nvSpPr>
          <p:spPr>
            <a:xfrm>
              <a:off x="2642616" y="4133088"/>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5" name="object 46">
              <a:extLst>
                <a:ext uri="{FF2B5EF4-FFF2-40B4-BE49-F238E27FC236}">
                  <a16:creationId xmlns:a16="http://schemas.microsoft.com/office/drawing/2014/main" id="{494D5F43-6773-142F-9988-C358A2593EC2}"/>
                </a:ext>
              </a:extLst>
            </p:cNvPr>
            <p:cNvSpPr/>
            <p:nvPr/>
          </p:nvSpPr>
          <p:spPr>
            <a:xfrm>
              <a:off x="4619244" y="1392935"/>
              <a:ext cx="862330" cy="1329055"/>
            </a:xfrm>
            <a:custGeom>
              <a:avLst/>
              <a:gdLst/>
              <a:ahLst/>
              <a:cxnLst/>
              <a:rect l="l" t="t" r="r" b="b"/>
              <a:pathLst>
                <a:path w="862329" h="1329055">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6" name="object 47">
              <a:extLst>
                <a:ext uri="{FF2B5EF4-FFF2-40B4-BE49-F238E27FC236}">
                  <a16:creationId xmlns:a16="http://schemas.microsoft.com/office/drawing/2014/main" id="{097CC2FF-F928-1849-6EC4-98C7ABA7B54C}"/>
                </a:ext>
              </a:extLst>
            </p:cNvPr>
            <p:cNvSpPr/>
            <p:nvPr/>
          </p:nvSpPr>
          <p:spPr>
            <a:xfrm>
              <a:off x="6560820" y="1392935"/>
              <a:ext cx="862330" cy="1329055"/>
            </a:xfrm>
            <a:custGeom>
              <a:avLst/>
              <a:gdLst/>
              <a:ahLst/>
              <a:cxnLst/>
              <a:rect l="l" t="t" r="r" b="b"/>
              <a:pathLst>
                <a:path w="862329" h="1329055">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7" name="object 48">
              <a:extLst>
                <a:ext uri="{FF2B5EF4-FFF2-40B4-BE49-F238E27FC236}">
                  <a16:creationId xmlns:a16="http://schemas.microsoft.com/office/drawing/2014/main" id="{1DF4C9C8-EA7C-F44E-D8D6-E0EF8DBAC2C8}"/>
                </a:ext>
              </a:extLst>
            </p:cNvPr>
            <p:cNvSpPr/>
            <p:nvPr/>
          </p:nvSpPr>
          <p:spPr>
            <a:xfrm>
              <a:off x="8500872" y="1392935"/>
              <a:ext cx="642620" cy="1329055"/>
            </a:xfrm>
            <a:custGeom>
              <a:avLst/>
              <a:gdLst/>
              <a:ahLst/>
              <a:cxnLst/>
              <a:rect l="l" t="t" r="r" b="b"/>
              <a:pathLst>
                <a:path w="642620" h="1329055">
                  <a:moveTo>
                    <a:pt x="642493" y="67056"/>
                  </a:move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909" y="666242"/>
                  </a:lnTo>
                  <a:lnTo>
                    <a:pt x="642493" y="1286129"/>
                  </a:lnTo>
                  <a:lnTo>
                    <a:pt x="642493" y="1058926"/>
                  </a:lnTo>
                  <a:lnTo>
                    <a:pt x="310261" y="651002"/>
                  </a:lnTo>
                  <a:lnTo>
                    <a:pt x="284988" y="620014"/>
                  </a:lnTo>
                  <a:lnTo>
                    <a:pt x="265176" y="595503"/>
                  </a:lnTo>
                  <a:lnTo>
                    <a:pt x="642493" y="210185"/>
                  </a:lnTo>
                  <a:lnTo>
                    <a:pt x="642493" y="67056"/>
                  </a:lnTo>
                  <a:close/>
                </a:path>
              </a:pathLst>
            </a:custGeom>
            <a:solidFill>
              <a:srgbClr val="F5F6F6">
                <a:alpha val="50195"/>
              </a:srgbClr>
            </a:solidFill>
          </p:spPr>
          <p:txBody>
            <a:bodyPr wrap="square" lIns="0" tIns="0" rIns="0" bIns="0" rtlCol="0"/>
            <a:lstStyle/>
            <a:p>
              <a:endParaRPr/>
            </a:p>
          </p:txBody>
        </p:sp>
        <p:sp>
          <p:nvSpPr>
            <p:cNvPr id="468" name="object 49">
              <a:extLst>
                <a:ext uri="{FF2B5EF4-FFF2-40B4-BE49-F238E27FC236}">
                  <a16:creationId xmlns:a16="http://schemas.microsoft.com/office/drawing/2014/main" id="{B27B7423-1B5E-E918-26CE-C168495C6076}"/>
                </a:ext>
              </a:extLst>
            </p:cNvPr>
            <p:cNvSpPr/>
            <p:nvPr/>
          </p:nvSpPr>
          <p:spPr>
            <a:xfrm>
              <a:off x="4619244" y="4133088"/>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9" name="object 50">
              <a:extLst>
                <a:ext uri="{FF2B5EF4-FFF2-40B4-BE49-F238E27FC236}">
                  <a16:creationId xmlns:a16="http://schemas.microsoft.com/office/drawing/2014/main" id="{327114F2-350D-76EF-0C24-8250CC21B199}"/>
                </a:ext>
              </a:extLst>
            </p:cNvPr>
            <p:cNvSpPr/>
            <p:nvPr/>
          </p:nvSpPr>
          <p:spPr>
            <a:xfrm>
              <a:off x="6560820" y="4133088"/>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70" name="object 52">
              <a:extLst>
                <a:ext uri="{FF2B5EF4-FFF2-40B4-BE49-F238E27FC236}">
                  <a16:creationId xmlns:a16="http://schemas.microsoft.com/office/drawing/2014/main" id="{3671BE80-3BEF-6A07-1465-4414117677F4}"/>
                </a:ext>
              </a:extLst>
            </p:cNvPr>
            <p:cNvSpPr/>
            <p:nvPr/>
          </p:nvSpPr>
          <p:spPr>
            <a:xfrm>
              <a:off x="8500872" y="4133088"/>
              <a:ext cx="642620" cy="1329055"/>
            </a:xfrm>
            <a:custGeom>
              <a:avLst/>
              <a:gdLst/>
              <a:ahLst/>
              <a:cxnLst/>
              <a:rect l="l" t="t" r="r" b="b"/>
              <a:pathLst>
                <a:path w="642620" h="1329054">
                  <a:moveTo>
                    <a:pt x="642493" y="67056"/>
                  </a:move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909" y="666242"/>
                  </a:lnTo>
                  <a:lnTo>
                    <a:pt x="642493" y="1286129"/>
                  </a:lnTo>
                  <a:lnTo>
                    <a:pt x="642493" y="1058926"/>
                  </a:lnTo>
                  <a:lnTo>
                    <a:pt x="310261" y="651002"/>
                  </a:lnTo>
                  <a:lnTo>
                    <a:pt x="284988" y="620014"/>
                  </a:lnTo>
                  <a:lnTo>
                    <a:pt x="265176" y="595503"/>
                  </a:lnTo>
                  <a:lnTo>
                    <a:pt x="642493" y="210185"/>
                  </a:lnTo>
                  <a:lnTo>
                    <a:pt x="642493" y="67056"/>
                  </a:lnTo>
                  <a:close/>
                </a:path>
              </a:pathLst>
            </a:custGeom>
            <a:solidFill>
              <a:srgbClr val="F5F6F6">
                <a:alpha val="50195"/>
              </a:srgbClr>
            </a:solidFill>
          </p:spPr>
          <p:txBody>
            <a:bodyPr wrap="square" lIns="0" tIns="0" rIns="0" bIns="0" rtlCol="0"/>
            <a:lstStyle/>
            <a:p>
              <a:endParaRPr/>
            </a:p>
          </p:txBody>
        </p:sp>
      </p:grpSp>
      <p:sp>
        <p:nvSpPr>
          <p:cNvPr id="4" name="object 53">
            <a:extLst>
              <a:ext uri="{FF2B5EF4-FFF2-40B4-BE49-F238E27FC236}">
                <a16:creationId xmlns:a16="http://schemas.microsoft.com/office/drawing/2014/main" id="{A93C04D1-E130-0319-3530-832B004A84BA}"/>
              </a:ext>
            </a:extLst>
          </p:cNvPr>
          <p:cNvSpPr/>
          <p:nvPr/>
        </p:nvSpPr>
        <p:spPr>
          <a:xfrm>
            <a:off x="0" y="-9525"/>
            <a:ext cx="9144000" cy="6800215"/>
          </a:xfrm>
          <a:custGeom>
            <a:avLst/>
            <a:gdLst/>
            <a:ahLst/>
            <a:cxnLst/>
            <a:rect l="l" t="t" r="r" b="b"/>
            <a:pathLst>
              <a:path w="9144000" h="6800215">
                <a:moveTo>
                  <a:pt x="9144000" y="0"/>
                </a:moveTo>
                <a:lnTo>
                  <a:pt x="0" y="0"/>
                </a:lnTo>
                <a:lnTo>
                  <a:pt x="0" y="6799707"/>
                </a:lnTo>
                <a:lnTo>
                  <a:pt x="9144000" y="6799707"/>
                </a:lnTo>
                <a:lnTo>
                  <a:pt x="9144000" y="0"/>
                </a:lnTo>
                <a:close/>
              </a:path>
            </a:pathLst>
          </a:custGeom>
          <a:solidFill>
            <a:srgbClr val="FFFFFF">
              <a:alpha val="37646"/>
            </a:srgbClr>
          </a:solidFill>
        </p:spPr>
        <p:txBody>
          <a:bodyPr wrap="square" lIns="0" tIns="0" rIns="0" bIns="0" rtlCol="0"/>
          <a:lstStyle/>
          <a:p>
            <a:endParaRPr/>
          </a:p>
        </p:txBody>
      </p:sp>
      <p:sp>
        <p:nvSpPr>
          <p:cNvPr id="5" name="object 54">
            <a:extLst>
              <a:ext uri="{FF2B5EF4-FFF2-40B4-BE49-F238E27FC236}">
                <a16:creationId xmlns:a16="http://schemas.microsoft.com/office/drawing/2014/main" id="{5DB619A9-81F3-2454-1B02-D414BEB5962C}"/>
              </a:ext>
            </a:extLst>
          </p:cNvPr>
          <p:cNvSpPr/>
          <p:nvPr/>
        </p:nvSpPr>
        <p:spPr>
          <a:xfrm>
            <a:off x="0" y="-9525"/>
            <a:ext cx="12192000" cy="6867525"/>
          </a:xfrm>
          <a:custGeom>
            <a:avLst/>
            <a:gdLst/>
            <a:ahLst/>
            <a:cxnLst/>
            <a:rect l="l" t="t" r="r" b="b"/>
            <a:pathLst>
              <a:path w="9144000" h="6800215">
                <a:moveTo>
                  <a:pt x="9144000" y="0"/>
                </a:moveTo>
                <a:lnTo>
                  <a:pt x="0" y="0"/>
                </a:lnTo>
                <a:lnTo>
                  <a:pt x="0" y="6799707"/>
                </a:lnTo>
                <a:lnTo>
                  <a:pt x="9144000" y="6799707"/>
                </a:lnTo>
                <a:lnTo>
                  <a:pt x="9144000" y="0"/>
                </a:lnTo>
                <a:close/>
              </a:path>
            </a:pathLst>
          </a:custGeom>
          <a:solidFill>
            <a:srgbClr val="221F1F">
              <a:alpha val="2351"/>
            </a:srgbClr>
          </a:solidFill>
        </p:spPr>
        <p:txBody>
          <a:bodyPr wrap="square" lIns="0" tIns="0" rIns="0" bIns="0" rtlCol="0"/>
          <a:lstStyle/>
          <a:p>
            <a:endParaRPr dirty="0"/>
          </a:p>
        </p:txBody>
      </p:sp>
      <p:sp>
        <p:nvSpPr>
          <p:cNvPr id="6" name="object 55">
            <a:extLst>
              <a:ext uri="{FF2B5EF4-FFF2-40B4-BE49-F238E27FC236}">
                <a16:creationId xmlns:a16="http://schemas.microsoft.com/office/drawing/2014/main" id="{7ED27BC6-2566-D039-7F64-FF8B3E8621EB}"/>
              </a:ext>
            </a:extLst>
          </p:cNvPr>
          <p:cNvSpPr/>
          <p:nvPr/>
        </p:nvSpPr>
        <p:spPr>
          <a:xfrm>
            <a:off x="286511" y="241982"/>
            <a:ext cx="11618215" cy="6289675"/>
          </a:xfrm>
          <a:custGeom>
            <a:avLst/>
            <a:gdLst/>
            <a:ahLst/>
            <a:cxnLst/>
            <a:rect l="l" t="t" r="r" b="b"/>
            <a:pathLst>
              <a:path w="8570595" h="6289675">
                <a:moveTo>
                  <a:pt x="8570468" y="0"/>
                </a:moveTo>
                <a:lnTo>
                  <a:pt x="0" y="0"/>
                </a:lnTo>
                <a:lnTo>
                  <a:pt x="0" y="6289294"/>
                </a:lnTo>
                <a:lnTo>
                  <a:pt x="8570468" y="6289294"/>
                </a:lnTo>
                <a:lnTo>
                  <a:pt x="8570468" y="0"/>
                </a:lnTo>
                <a:close/>
              </a:path>
            </a:pathLst>
          </a:custGeom>
          <a:solidFill>
            <a:srgbClr val="FFFFFF"/>
          </a:solidFill>
        </p:spPr>
        <p:txBody>
          <a:bodyPr wrap="square" lIns="0" tIns="0" rIns="0" bIns="0" rtlCol="0"/>
          <a:lstStyle/>
          <a:p>
            <a:endParaRPr dirty="0"/>
          </a:p>
        </p:txBody>
      </p:sp>
      <p:sp>
        <p:nvSpPr>
          <p:cNvPr id="7" name="object 56">
            <a:extLst>
              <a:ext uri="{FF2B5EF4-FFF2-40B4-BE49-F238E27FC236}">
                <a16:creationId xmlns:a16="http://schemas.microsoft.com/office/drawing/2014/main" id="{9D7EA7D3-2997-DF34-2F2D-18768F363C9E}"/>
              </a:ext>
            </a:extLst>
          </p:cNvPr>
          <p:cNvSpPr/>
          <p:nvPr/>
        </p:nvSpPr>
        <p:spPr>
          <a:xfrm>
            <a:off x="287274" y="242744"/>
            <a:ext cx="11618215" cy="6289675"/>
          </a:xfrm>
          <a:custGeom>
            <a:avLst/>
            <a:gdLst/>
            <a:ahLst/>
            <a:cxnLst/>
            <a:rect l="l" t="t" r="r" b="b"/>
            <a:pathLst>
              <a:path w="8570595" h="6289675">
                <a:moveTo>
                  <a:pt x="0" y="6289294"/>
                </a:moveTo>
                <a:lnTo>
                  <a:pt x="8570468" y="6289294"/>
                </a:lnTo>
                <a:lnTo>
                  <a:pt x="8570468" y="0"/>
                </a:lnTo>
                <a:lnTo>
                  <a:pt x="0" y="0"/>
                </a:lnTo>
                <a:lnTo>
                  <a:pt x="0" y="6289294"/>
                </a:lnTo>
                <a:close/>
              </a:path>
            </a:pathLst>
          </a:custGeom>
          <a:ln w="7022">
            <a:solidFill>
              <a:srgbClr val="221F1F"/>
            </a:solidFill>
          </a:ln>
        </p:spPr>
        <p:txBody>
          <a:bodyPr wrap="square" lIns="0" tIns="0" rIns="0" bIns="0" rtlCol="0"/>
          <a:lstStyle/>
          <a:p>
            <a:endParaRPr/>
          </a:p>
        </p:txBody>
      </p:sp>
      <p:sp>
        <p:nvSpPr>
          <p:cNvPr id="77" name="TextBox 76">
            <a:extLst>
              <a:ext uri="{FF2B5EF4-FFF2-40B4-BE49-F238E27FC236}">
                <a16:creationId xmlns:a16="http://schemas.microsoft.com/office/drawing/2014/main" id="{977A8C1B-0F40-7A2C-4D12-FFB46E74616E}"/>
              </a:ext>
            </a:extLst>
          </p:cNvPr>
          <p:cNvSpPr txBox="1"/>
          <p:nvPr/>
        </p:nvSpPr>
        <p:spPr>
          <a:xfrm>
            <a:off x="286511" y="428510"/>
            <a:ext cx="11618215" cy="646331"/>
          </a:xfrm>
          <a:prstGeom prst="rect">
            <a:avLst/>
          </a:prstGeom>
          <a:noFill/>
        </p:spPr>
        <p:txBody>
          <a:bodyPr wrap="square" rtlCol="0">
            <a:spAutoFit/>
          </a:bodyPr>
          <a:lstStyle/>
          <a:p>
            <a:pPr algn="ctr"/>
            <a:r>
              <a:rPr lang="en-US" sz="3600" b="1" dirty="0">
                <a:latin typeface="Gotham Bold"/>
                <a:cs typeface="Times New Roman" panose="02020603050405020304" pitchFamily="18" charset="0"/>
              </a:rPr>
              <a:t>SIGNATURE SERVICES</a:t>
            </a:r>
          </a:p>
        </p:txBody>
      </p:sp>
      <p:grpSp>
        <p:nvGrpSpPr>
          <p:cNvPr id="121" name="object 51">
            <a:extLst>
              <a:ext uri="{FF2B5EF4-FFF2-40B4-BE49-F238E27FC236}">
                <a16:creationId xmlns:a16="http://schemas.microsoft.com/office/drawing/2014/main" id="{D4ECFFE1-BA08-EA69-062F-E473EF1585D1}"/>
              </a:ext>
            </a:extLst>
          </p:cNvPr>
          <p:cNvGrpSpPr/>
          <p:nvPr/>
        </p:nvGrpSpPr>
        <p:grpSpPr>
          <a:xfrm>
            <a:off x="1448186" y="1266825"/>
            <a:ext cx="9295629" cy="4858638"/>
            <a:chOff x="685800" y="1842516"/>
            <a:chExt cx="8030197" cy="4197222"/>
          </a:xfrm>
        </p:grpSpPr>
        <p:sp>
          <p:nvSpPr>
            <p:cNvPr id="122" name="object 57">
              <a:extLst>
                <a:ext uri="{FF2B5EF4-FFF2-40B4-BE49-F238E27FC236}">
                  <a16:creationId xmlns:a16="http://schemas.microsoft.com/office/drawing/2014/main" id="{3C3FBD2B-DD54-C9D3-EB28-5AFD52996067}"/>
                </a:ext>
              </a:extLst>
            </p:cNvPr>
            <p:cNvSpPr/>
            <p:nvPr/>
          </p:nvSpPr>
          <p:spPr>
            <a:xfrm>
              <a:off x="685800" y="1842516"/>
              <a:ext cx="1568450" cy="1798320"/>
            </a:xfrm>
            <a:custGeom>
              <a:avLst/>
              <a:gdLst/>
              <a:ahLst/>
              <a:cxnLst/>
              <a:rect l="l" t="t" r="r" b="b"/>
              <a:pathLst>
                <a:path w="1568450" h="1798320">
                  <a:moveTo>
                    <a:pt x="1568196" y="0"/>
                  </a:moveTo>
                  <a:lnTo>
                    <a:pt x="0" y="0"/>
                  </a:lnTo>
                  <a:lnTo>
                    <a:pt x="0" y="1798319"/>
                  </a:lnTo>
                  <a:lnTo>
                    <a:pt x="1568196" y="1798319"/>
                  </a:lnTo>
                  <a:lnTo>
                    <a:pt x="1568196" y="0"/>
                  </a:lnTo>
                  <a:close/>
                </a:path>
              </a:pathLst>
            </a:custGeom>
            <a:solidFill>
              <a:srgbClr val="F1F1F1"/>
            </a:solidFill>
          </p:spPr>
          <p:txBody>
            <a:bodyPr wrap="square" lIns="0" tIns="0" rIns="0" bIns="0" rtlCol="0"/>
            <a:lstStyle/>
            <a:p>
              <a:endParaRPr/>
            </a:p>
          </p:txBody>
        </p:sp>
        <p:pic>
          <p:nvPicPr>
            <p:cNvPr id="123" name="object 58">
              <a:extLst>
                <a:ext uri="{FF2B5EF4-FFF2-40B4-BE49-F238E27FC236}">
                  <a16:creationId xmlns:a16="http://schemas.microsoft.com/office/drawing/2014/main" id="{4279F42C-67B9-E0AE-2A8D-CB477A57FA31}"/>
                </a:ext>
              </a:extLst>
            </p:cNvPr>
            <p:cNvPicPr/>
            <p:nvPr/>
          </p:nvPicPr>
          <p:blipFill>
            <a:blip r:embed="rId2" cstate="print"/>
            <a:stretch>
              <a:fillRect/>
            </a:stretch>
          </p:blipFill>
          <p:spPr>
            <a:xfrm>
              <a:off x="749808" y="1918716"/>
              <a:ext cx="1429512" cy="1644395"/>
            </a:xfrm>
            <a:prstGeom prst="rect">
              <a:avLst/>
            </a:prstGeom>
          </p:spPr>
        </p:pic>
        <p:pic>
          <p:nvPicPr>
            <p:cNvPr id="124" name="object 59">
              <a:extLst>
                <a:ext uri="{FF2B5EF4-FFF2-40B4-BE49-F238E27FC236}">
                  <a16:creationId xmlns:a16="http://schemas.microsoft.com/office/drawing/2014/main" id="{7FE823EE-AF21-6707-7A69-DA86E78DF90E}"/>
                </a:ext>
              </a:extLst>
            </p:cNvPr>
            <p:cNvPicPr/>
            <p:nvPr/>
          </p:nvPicPr>
          <p:blipFill>
            <a:blip r:embed="rId3" cstate="print"/>
            <a:stretch>
              <a:fillRect/>
            </a:stretch>
          </p:blipFill>
          <p:spPr>
            <a:xfrm>
              <a:off x="3691382" y="4422013"/>
              <a:ext cx="256031" cy="106680"/>
            </a:xfrm>
            <a:prstGeom prst="rect">
              <a:avLst/>
            </a:prstGeom>
          </p:spPr>
        </p:pic>
        <p:pic>
          <p:nvPicPr>
            <p:cNvPr id="125" name="object 60">
              <a:extLst>
                <a:ext uri="{FF2B5EF4-FFF2-40B4-BE49-F238E27FC236}">
                  <a16:creationId xmlns:a16="http://schemas.microsoft.com/office/drawing/2014/main" id="{E3F4BEF9-C0D5-FDE3-C913-E31230CD7E94}"/>
                </a:ext>
              </a:extLst>
            </p:cNvPr>
            <p:cNvPicPr/>
            <p:nvPr/>
          </p:nvPicPr>
          <p:blipFill>
            <a:blip r:embed="rId4" cstate="print"/>
            <a:stretch>
              <a:fillRect/>
            </a:stretch>
          </p:blipFill>
          <p:spPr>
            <a:xfrm>
              <a:off x="3892550" y="4422013"/>
              <a:ext cx="140208" cy="106680"/>
            </a:xfrm>
            <a:prstGeom prst="rect">
              <a:avLst/>
            </a:prstGeom>
          </p:spPr>
        </p:pic>
        <p:pic>
          <p:nvPicPr>
            <p:cNvPr id="126" name="object 61">
              <a:extLst>
                <a:ext uri="{FF2B5EF4-FFF2-40B4-BE49-F238E27FC236}">
                  <a16:creationId xmlns:a16="http://schemas.microsoft.com/office/drawing/2014/main" id="{65932E3C-537E-93D6-9516-2C958258103D}"/>
                </a:ext>
              </a:extLst>
            </p:cNvPr>
            <p:cNvPicPr/>
            <p:nvPr/>
          </p:nvPicPr>
          <p:blipFill>
            <a:blip r:embed="rId5" cstate="print"/>
            <a:stretch>
              <a:fillRect/>
            </a:stretch>
          </p:blipFill>
          <p:spPr>
            <a:xfrm>
              <a:off x="3979417" y="4422013"/>
              <a:ext cx="134874" cy="106680"/>
            </a:xfrm>
            <a:prstGeom prst="rect">
              <a:avLst/>
            </a:prstGeom>
          </p:spPr>
        </p:pic>
        <p:pic>
          <p:nvPicPr>
            <p:cNvPr id="127" name="object 62">
              <a:extLst>
                <a:ext uri="{FF2B5EF4-FFF2-40B4-BE49-F238E27FC236}">
                  <a16:creationId xmlns:a16="http://schemas.microsoft.com/office/drawing/2014/main" id="{54AD93E9-1E84-BEAA-B335-59944A919804}"/>
                </a:ext>
              </a:extLst>
            </p:cNvPr>
            <p:cNvPicPr/>
            <p:nvPr/>
          </p:nvPicPr>
          <p:blipFill>
            <a:blip r:embed="rId6" cstate="print"/>
            <a:stretch>
              <a:fillRect/>
            </a:stretch>
          </p:blipFill>
          <p:spPr>
            <a:xfrm>
              <a:off x="4121150" y="4422013"/>
              <a:ext cx="354330" cy="106680"/>
            </a:xfrm>
            <a:prstGeom prst="rect">
              <a:avLst/>
            </a:prstGeom>
          </p:spPr>
        </p:pic>
        <p:pic>
          <p:nvPicPr>
            <p:cNvPr id="384" name="object 63">
              <a:extLst>
                <a:ext uri="{FF2B5EF4-FFF2-40B4-BE49-F238E27FC236}">
                  <a16:creationId xmlns:a16="http://schemas.microsoft.com/office/drawing/2014/main" id="{1AB56E12-E287-459E-3F09-45C535132BAA}"/>
                </a:ext>
              </a:extLst>
            </p:cNvPr>
            <p:cNvPicPr/>
            <p:nvPr/>
          </p:nvPicPr>
          <p:blipFill>
            <a:blip r:embed="rId7" cstate="print"/>
            <a:stretch>
              <a:fillRect/>
            </a:stretch>
          </p:blipFill>
          <p:spPr>
            <a:xfrm>
              <a:off x="4436617" y="4422013"/>
              <a:ext cx="118872" cy="106680"/>
            </a:xfrm>
            <a:prstGeom prst="rect">
              <a:avLst/>
            </a:prstGeom>
          </p:spPr>
        </p:pic>
        <p:pic>
          <p:nvPicPr>
            <p:cNvPr id="385" name="object 64">
              <a:extLst>
                <a:ext uri="{FF2B5EF4-FFF2-40B4-BE49-F238E27FC236}">
                  <a16:creationId xmlns:a16="http://schemas.microsoft.com/office/drawing/2014/main" id="{28C6FC3B-68DB-936F-D7C0-F57665BFEB70}"/>
                </a:ext>
              </a:extLst>
            </p:cNvPr>
            <p:cNvPicPr/>
            <p:nvPr/>
          </p:nvPicPr>
          <p:blipFill>
            <a:blip r:embed="rId8" cstate="print"/>
            <a:stretch>
              <a:fillRect/>
            </a:stretch>
          </p:blipFill>
          <p:spPr>
            <a:xfrm>
              <a:off x="3584702" y="4524121"/>
              <a:ext cx="118872" cy="106680"/>
            </a:xfrm>
            <a:prstGeom prst="rect">
              <a:avLst/>
            </a:prstGeom>
          </p:spPr>
        </p:pic>
        <p:pic>
          <p:nvPicPr>
            <p:cNvPr id="386" name="object 65">
              <a:extLst>
                <a:ext uri="{FF2B5EF4-FFF2-40B4-BE49-F238E27FC236}">
                  <a16:creationId xmlns:a16="http://schemas.microsoft.com/office/drawing/2014/main" id="{EFCA85D4-F76D-5221-E97A-F407596805F7}"/>
                </a:ext>
              </a:extLst>
            </p:cNvPr>
            <p:cNvPicPr/>
            <p:nvPr/>
          </p:nvPicPr>
          <p:blipFill>
            <a:blip r:embed="rId9" cstate="print"/>
            <a:stretch>
              <a:fillRect/>
            </a:stretch>
          </p:blipFill>
          <p:spPr>
            <a:xfrm>
              <a:off x="3662426" y="4524121"/>
              <a:ext cx="300227" cy="106680"/>
            </a:xfrm>
            <a:prstGeom prst="rect">
              <a:avLst/>
            </a:prstGeom>
          </p:spPr>
        </p:pic>
        <p:pic>
          <p:nvPicPr>
            <p:cNvPr id="387" name="object 66">
              <a:extLst>
                <a:ext uri="{FF2B5EF4-FFF2-40B4-BE49-F238E27FC236}">
                  <a16:creationId xmlns:a16="http://schemas.microsoft.com/office/drawing/2014/main" id="{34A11ACE-EA07-366E-4BA4-BC488858A143}"/>
                </a:ext>
              </a:extLst>
            </p:cNvPr>
            <p:cNvPicPr/>
            <p:nvPr/>
          </p:nvPicPr>
          <p:blipFill>
            <a:blip r:embed="rId10" cstate="print"/>
            <a:stretch>
              <a:fillRect/>
            </a:stretch>
          </p:blipFill>
          <p:spPr>
            <a:xfrm>
              <a:off x="3913885" y="4524121"/>
              <a:ext cx="224027" cy="106680"/>
            </a:xfrm>
            <a:prstGeom prst="rect">
              <a:avLst/>
            </a:prstGeom>
          </p:spPr>
        </p:pic>
        <p:pic>
          <p:nvPicPr>
            <p:cNvPr id="388" name="object 67">
              <a:extLst>
                <a:ext uri="{FF2B5EF4-FFF2-40B4-BE49-F238E27FC236}">
                  <a16:creationId xmlns:a16="http://schemas.microsoft.com/office/drawing/2014/main" id="{8DCECCD5-7786-5BE3-8278-6509F5F47A90}"/>
                </a:ext>
              </a:extLst>
            </p:cNvPr>
            <p:cNvPicPr/>
            <p:nvPr/>
          </p:nvPicPr>
          <p:blipFill>
            <a:blip r:embed="rId11" cstate="print"/>
            <a:stretch>
              <a:fillRect/>
            </a:stretch>
          </p:blipFill>
          <p:spPr>
            <a:xfrm>
              <a:off x="4092194" y="4524121"/>
              <a:ext cx="283463" cy="106680"/>
            </a:xfrm>
            <a:prstGeom prst="rect">
              <a:avLst/>
            </a:prstGeom>
          </p:spPr>
        </p:pic>
        <p:pic>
          <p:nvPicPr>
            <p:cNvPr id="389" name="object 68">
              <a:extLst>
                <a:ext uri="{FF2B5EF4-FFF2-40B4-BE49-F238E27FC236}">
                  <a16:creationId xmlns:a16="http://schemas.microsoft.com/office/drawing/2014/main" id="{6FD093E4-C46E-46A9-7BB6-8791B320AEBA}"/>
                </a:ext>
              </a:extLst>
            </p:cNvPr>
            <p:cNvPicPr/>
            <p:nvPr/>
          </p:nvPicPr>
          <p:blipFill>
            <a:blip r:embed="rId12" cstate="print"/>
            <a:stretch>
              <a:fillRect/>
            </a:stretch>
          </p:blipFill>
          <p:spPr>
            <a:xfrm>
              <a:off x="4325365" y="4524121"/>
              <a:ext cx="152400" cy="106680"/>
            </a:xfrm>
            <a:prstGeom prst="rect">
              <a:avLst/>
            </a:prstGeom>
          </p:spPr>
        </p:pic>
        <p:pic>
          <p:nvPicPr>
            <p:cNvPr id="390" name="object 69">
              <a:extLst>
                <a:ext uri="{FF2B5EF4-FFF2-40B4-BE49-F238E27FC236}">
                  <a16:creationId xmlns:a16="http://schemas.microsoft.com/office/drawing/2014/main" id="{680B236E-E13F-F7ED-2B5E-7BD363BA71D6}"/>
                </a:ext>
              </a:extLst>
            </p:cNvPr>
            <p:cNvPicPr/>
            <p:nvPr/>
          </p:nvPicPr>
          <p:blipFill>
            <a:blip r:embed="rId13" cstate="print"/>
            <a:stretch>
              <a:fillRect/>
            </a:stretch>
          </p:blipFill>
          <p:spPr>
            <a:xfrm>
              <a:off x="4401565" y="4524121"/>
              <a:ext cx="124967" cy="106680"/>
            </a:xfrm>
            <a:prstGeom prst="rect">
              <a:avLst/>
            </a:prstGeom>
          </p:spPr>
        </p:pic>
        <p:pic>
          <p:nvPicPr>
            <p:cNvPr id="391" name="object 70">
              <a:extLst>
                <a:ext uri="{FF2B5EF4-FFF2-40B4-BE49-F238E27FC236}">
                  <a16:creationId xmlns:a16="http://schemas.microsoft.com/office/drawing/2014/main" id="{13C5DC12-8E7C-4D1D-CDDA-E8FF5419ECA5}"/>
                </a:ext>
              </a:extLst>
            </p:cNvPr>
            <p:cNvPicPr/>
            <p:nvPr/>
          </p:nvPicPr>
          <p:blipFill>
            <a:blip r:embed="rId14" cstate="print"/>
            <a:stretch>
              <a:fillRect/>
            </a:stretch>
          </p:blipFill>
          <p:spPr>
            <a:xfrm>
              <a:off x="4482338" y="4524121"/>
              <a:ext cx="141732" cy="106680"/>
            </a:xfrm>
            <a:prstGeom prst="rect">
              <a:avLst/>
            </a:prstGeom>
          </p:spPr>
        </p:pic>
        <p:pic>
          <p:nvPicPr>
            <p:cNvPr id="392" name="object 71">
              <a:extLst>
                <a:ext uri="{FF2B5EF4-FFF2-40B4-BE49-F238E27FC236}">
                  <a16:creationId xmlns:a16="http://schemas.microsoft.com/office/drawing/2014/main" id="{E2353E0D-1064-492B-906B-357B4832031D}"/>
                </a:ext>
              </a:extLst>
            </p:cNvPr>
            <p:cNvPicPr/>
            <p:nvPr/>
          </p:nvPicPr>
          <p:blipFill>
            <a:blip r:embed="rId15" cstate="print"/>
            <a:stretch>
              <a:fillRect/>
            </a:stretch>
          </p:blipFill>
          <p:spPr>
            <a:xfrm>
              <a:off x="3708146" y="4612513"/>
              <a:ext cx="182879" cy="106680"/>
            </a:xfrm>
            <a:prstGeom prst="rect">
              <a:avLst/>
            </a:prstGeom>
          </p:spPr>
        </p:pic>
        <p:pic>
          <p:nvPicPr>
            <p:cNvPr id="393" name="object 72">
              <a:extLst>
                <a:ext uri="{FF2B5EF4-FFF2-40B4-BE49-F238E27FC236}">
                  <a16:creationId xmlns:a16="http://schemas.microsoft.com/office/drawing/2014/main" id="{4AC5E0A8-504A-139A-732A-A7071179CB5D}"/>
                </a:ext>
              </a:extLst>
            </p:cNvPr>
            <p:cNvPicPr/>
            <p:nvPr/>
          </p:nvPicPr>
          <p:blipFill>
            <a:blip r:embed="rId16" cstate="print"/>
            <a:stretch>
              <a:fillRect/>
            </a:stretch>
          </p:blipFill>
          <p:spPr>
            <a:xfrm>
              <a:off x="3848353" y="4612513"/>
              <a:ext cx="214884" cy="106680"/>
            </a:xfrm>
            <a:prstGeom prst="rect">
              <a:avLst/>
            </a:prstGeom>
          </p:spPr>
        </p:pic>
        <p:pic>
          <p:nvPicPr>
            <p:cNvPr id="394" name="object 73">
              <a:extLst>
                <a:ext uri="{FF2B5EF4-FFF2-40B4-BE49-F238E27FC236}">
                  <a16:creationId xmlns:a16="http://schemas.microsoft.com/office/drawing/2014/main" id="{7717CE6C-27EA-5C4C-9875-9E125A7DFD37}"/>
                </a:ext>
              </a:extLst>
            </p:cNvPr>
            <p:cNvPicPr/>
            <p:nvPr/>
          </p:nvPicPr>
          <p:blipFill>
            <a:blip r:embed="rId17" cstate="print"/>
            <a:stretch>
              <a:fillRect/>
            </a:stretch>
          </p:blipFill>
          <p:spPr>
            <a:xfrm>
              <a:off x="4012946" y="4612513"/>
              <a:ext cx="263651" cy="106680"/>
            </a:xfrm>
            <a:prstGeom prst="rect">
              <a:avLst/>
            </a:prstGeom>
          </p:spPr>
        </p:pic>
        <p:pic>
          <p:nvPicPr>
            <p:cNvPr id="395" name="object 74">
              <a:extLst>
                <a:ext uri="{FF2B5EF4-FFF2-40B4-BE49-F238E27FC236}">
                  <a16:creationId xmlns:a16="http://schemas.microsoft.com/office/drawing/2014/main" id="{79C78B29-F392-CFB8-C55A-55E7B98E1C19}"/>
                </a:ext>
              </a:extLst>
            </p:cNvPr>
            <p:cNvPicPr/>
            <p:nvPr/>
          </p:nvPicPr>
          <p:blipFill>
            <a:blip r:embed="rId8" cstate="print"/>
            <a:stretch>
              <a:fillRect/>
            </a:stretch>
          </p:blipFill>
          <p:spPr>
            <a:xfrm>
              <a:off x="4235450" y="4612513"/>
              <a:ext cx="118872" cy="106680"/>
            </a:xfrm>
            <a:prstGeom prst="rect">
              <a:avLst/>
            </a:prstGeom>
          </p:spPr>
        </p:pic>
        <p:pic>
          <p:nvPicPr>
            <p:cNvPr id="396" name="object 75">
              <a:extLst>
                <a:ext uri="{FF2B5EF4-FFF2-40B4-BE49-F238E27FC236}">
                  <a16:creationId xmlns:a16="http://schemas.microsoft.com/office/drawing/2014/main" id="{C7A273C7-DB92-D370-9C24-9E0DA7597633}"/>
                </a:ext>
              </a:extLst>
            </p:cNvPr>
            <p:cNvPicPr/>
            <p:nvPr/>
          </p:nvPicPr>
          <p:blipFill>
            <a:blip r:embed="rId18" cstate="print"/>
            <a:stretch>
              <a:fillRect/>
            </a:stretch>
          </p:blipFill>
          <p:spPr>
            <a:xfrm>
              <a:off x="4311650" y="4612513"/>
              <a:ext cx="225551" cy="106680"/>
            </a:xfrm>
            <a:prstGeom prst="rect">
              <a:avLst/>
            </a:prstGeom>
          </p:spPr>
        </p:pic>
        <p:pic>
          <p:nvPicPr>
            <p:cNvPr id="397" name="object 76">
              <a:extLst>
                <a:ext uri="{FF2B5EF4-FFF2-40B4-BE49-F238E27FC236}">
                  <a16:creationId xmlns:a16="http://schemas.microsoft.com/office/drawing/2014/main" id="{D8B07352-EBEC-D462-9503-63875D6C5055}"/>
                </a:ext>
              </a:extLst>
            </p:cNvPr>
            <p:cNvPicPr/>
            <p:nvPr/>
          </p:nvPicPr>
          <p:blipFill>
            <a:blip r:embed="rId19" cstate="print"/>
            <a:stretch>
              <a:fillRect/>
            </a:stretch>
          </p:blipFill>
          <p:spPr>
            <a:xfrm>
              <a:off x="3665473" y="5062092"/>
              <a:ext cx="939660" cy="106680"/>
            </a:xfrm>
            <a:prstGeom prst="rect">
              <a:avLst/>
            </a:prstGeom>
          </p:spPr>
        </p:pic>
        <p:pic>
          <p:nvPicPr>
            <p:cNvPr id="398" name="object 77">
              <a:extLst>
                <a:ext uri="{FF2B5EF4-FFF2-40B4-BE49-F238E27FC236}">
                  <a16:creationId xmlns:a16="http://schemas.microsoft.com/office/drawing/2014/main" id="{BBFB8188-B1DB-E3AD-EA21-55A2EFA0FB6B}"/>
                </a:ext>
              </a:extLst>
            </p:cNvPr>
            <p:cNvPicPr/>
            <p:nvPr/>
          </p:nvPicPr>
          <p:blipFill>
            <a:blip r:embed="rId20" cstate="print"/>
            <a:stretch>
              <a:fillRect/>
            </a:stretch>
          </p:blipFill>
          <p:spPr>
            <a:xfrm>
              <a:off x="3703573" y="5167248"/>
              <a:ext cx="861987" cy="106679"/>
            </a:xfrm>
            <a:prstGeom prst="rect">
              <a:avLst/>
            </a:prstGeom>
          </p:spPr>
        </p:pic>
        <p:pic>
          <p:nvPicPr>
            <p:cNvPr id="399" name="object 78">
              <a:extLst>
                <a:ext uri="{FF2B5EF4-FFF2-40B4-BE49-F238E27FC236}">
                  <a16:creationId xmlns:a16="http://schemas.microsoft.com/office/drawing/2014/main" id="{D34F39AC-495E-3E30-4DCE-EAB01C808EE7}"/>
                </a:ext>
              </a:extLst>
            </p:cNvPr>
            <p:cNvPicPr/>
            <p:nvPr/>
          </p:nvPicPr>
          <p:blipFill>
            <a:blip r:embed="rId21" cstate="print"/>
            <a:stretch>
              <a:fillRect/>
            </a:stretch>
          </p:blipFill>
          <p:spPr>
            <a:xfrm>
              <a:off x="3587750" y="5310885"/>
              <a:ext cx="1094104" cy="106680"/>
            </a:xfrm>
            <a:prstGeom prst="rect">
              <a:avLst/>
            </a:prstGeom>
          </p:spPr>
        </p:pic>
        <p:pic>
          <p:nvPicPr>
            <p:cNvPr id="400" name="object 79">
              <a:extLst>
                <a:ext uri="{FF2B5EF4-FFF2-40B4-BE49-F238E27FC236}">
                  <a16:creationId xmlns:a16="http://schemas.microsoft.com/office/drawing/2014/main" id="{35ECFE54-03D6-DCB7-04AD-412466D8B38E}"/>
                </a:ext>
              </a:extLst>
            </p:cNvPr>
            <p:cNvPicPr/>
            <p:nvPr/>
          </p:nvPicPr>
          <p:blipFill>
            <a:blip r:embed="rId22" cstate="print"/>
            <a:stretch>
              <a:fillRect/>
            </a:stretch>
          </p:blipFill>
          <p:spPr>
            <a:xfrm>
              <a:off x="3520694" y="5455665"/>
              <a:ext cx="1228013" cy="106680"/>
            </a:xfrm>
            <a:prstGeom prst="rect">
              <a:avLst/>
            </a:prstGeom>
          </p:spPr>
        </p:pic>
        <p:pic>
          <p:nvPicPr>
            <p:cNvPr id="401" name="object 80">
              <a:extLst>
                <a:ext uri="{FF2B5EF4-FFF2-40B4-BE49-F238E27FC236}">
                  <a16:creationId xmlns:a16="http://schemas.microsoft.com/office/drawing/2014/main" id="{DE06EB0E-AB2C-6CB4-61A5-8A3A0BBC4A93}"/>
                </a:ext>
              </a:extLst>
            </p:cNvPr>
            <p:cNvPicPr/>
            <p:nvPr/>
          </p:nvPicPr>
          <p:blipFill>
            <a:blip r:embed="rId23" cstate="print"/>
            <a:stretch>
              <a:fillRect/>
            </a:stretch>
          </p:blipFill>
          <p:spPr>
            <a:xfrm>
              <a:off x="3880358" y="5560771"/>
              <a:ext cx="459333" cy="106680"/>
            </a:xfrm>
            <a:prstGeom prst="rect">
              <a:avLst/>
            </a:prstGeom>
          </p:spPr>
        </p:pic>
        <p:pic>
          <p:nvPicPr>
            <p:cNvPr id="402" name="object 81">
              <a:extLst>
                <a:ext uri="{FF2B5EF4-FFF2-40B4-BE49-F238E27FC236}">
                  <a16:creationId xmlns:a16="http://schemas.microsoft.com/office/drawing/2014/main" id="{315E7AF7-3D7F-921A-C437-BFAB8AA68279}"/>
                </a:ext>
              </a:extLst>
            </p:cNvPr>
            <p:cNvPicPr/>
            <p:nvPr/>
          </p:nvPicPr>
          <p:blipFill>
            <a:blip r:embed="rId24" cstate="print"/>
            <a:stretch>
              <a:fillRect/>
            </a:stretch>
          </p:blipFill>
          <p:spPr>
            <a:xfrm>
              <a:off x="4832603" y="4445761"/>
              <a:ext cx="125577" cy="106680"/>
            </a:xfrm>
            <a:prstGeom prst="rect">
              <a:avLst/>
            </a:prstGeom>
          </p:spPr>
        </p:pic>
        <p:pic>
          <p:nvPicPr>
            <p:cNvPr id="403" name="object 82">
              <a:extLst>
                <a:ext uri="{FF2B5EF4-FFF2-40B4-BE49-F238E27FC236}">
                  <a16:creationId xmlns:a16="http://schemas.microsoft.com/office/drawing/2014/main" id="{4FD933D3-ABE5-9E5C-B5B2-1DC1FCB3159A}"/>
                </a:ext>
              </a:extLst>
            </p:cNvPr>
            <p:cNvPicPr/>
            <p:nvPr/>
          </p:nvPicPr>
          <p:blipFill>
            <a:blip r:embed="rId25" cstate="print"/>
            <a:stretch>
              <a:fillRect/>
            </a:stretch>
          </p:blipFill>
          <p:spPr>
            <a:xfrm>
              <a:off x="4912105" y="4445761"/>
              <a:ext cx="131063" cy="106680"/>
            </a:xfrm>
            <a:prstGeom prst="rect">
              <a:avLst/>
            </a:prstGeom>
          </p:spPr>
        </p:pic>
        <p:pic>
          <p:nvPicPr>
            <p:cNvPr id="404" name="object 83">
              <a:extLst>
                <a:ext uri="{FF2B5EF4-FFF2-40B4-BE49-F238E27FC236}">
                  <a16:creationId xmlns:a16="http://schemas.microsoft.com/office/drawing/2014/main" id="{5162FD18-7E71-3A43-6876-44C6E167FF71}"/>
                </a:ext>
              </a:extLst>
            </p:cNvPr>
            <p:cNvPicPr/>
            <p:nvPr/>
          </p:nvPicPr>
          <p:blipFill>
            <a:blip r:embed="rId8" cstate="print"/>
            <a:stretch>
              <a:fillRect/>
            </a:stretch>
          </p:blipFill>
          <p:spPr>
            <a:xfrm>
              <a:off x="4992878" y="4445761"/>
              <a:ext cx="118872" cy="106680"/>
            </a:xfrm>
            <a:prstGeom prst="rect">
              <a:avLst/>
            </a:prstGeom>
          </p:spPr>
        </p:pic>
        <p:pic>
          <p:nvPicPr>
            <p:cNvPr id="405" name="object 84">
              <a:extLst>
                <a:ext uri="{FF2B5EF4-FFF2-40B4-BE49-F238E27FC236}">
                  <a16:creationId xmlns:a16="http://schemas.microsoft.com/office/drawing/2014/main" id="{3C0B0FA1-DA59-3037-6917-74E5079F912D}"/>
                </a:ext>
              </a:extLst>
            </p:cNvPr>
            <p:cNvPicPr/>
            <p:nvPr/>
          </p:nvPicPr>
          <p:blipFill>
            <a:blip r:embed="rId26" cstate="print"/>
            <a:stretch>
              <a:fillRect/>
            </a:stretch>
          </p:blipFill>
          <p:spPr>
            <a:xfrm>
              <a:off x="5072126" y="4445761"/>
              <a:ext cx="149351" cy="106680"/>
            </a:xfrm>
            <a:prstGeom prst="rect">
              <a:avLst/>
            </a:prstGeom>
          </p:spPr>
        </p:pic>
        <p:pic>
          <p:nvPicPr>
            <p:cNvPr id="406" name="object 85">
              <a:extLst>
                <a:ext uri="{FF2B5EF4-FFF2-40B4-BE49-F238E27FC236}">
                  <a16:creationId xmlns:a16="http://schemas.microsoft.com/office/drawing/2014/main" id="{E17D9B81-5BB5-9B82-613B-A8D1B58BB7E1}"/>
                </a:ext>
              </a:extLst>
            </p:cNvPr>
            <p:cNvPicPr/>
            <p:nvPr/>
          </p:nvPicPr>
          <p:blipFill>
            <a:blip r:embed="rId27" cstate="print"/>
            <a:stretch>
              <a:fillRect/>
            </a:stretch>
          </p:blipFill>
          <p:spPr>
            <a:xfrm>
              <a:off x="5165090" y="4445761"/>
              <a:ext cx="361188" cy="106680"/>
            </a:xfrm>
            <a:prstGeom prst="rect">
              <a:avLst/>
            </a:prstGeom>
          </p:spPr>
        </p:pic>
        <p:pic>
          <p:nvPicPr>
            <p:cNvPr id="407" name="object 86">
              <a:extLst>
                <a:ext uri="{FF2B5EF4-FFF2-40B4-BE49-F238E27FC236}">
                  <a16:creationId xmlns:a16="http://schemas.microsoft.com/office/drawing/2014/main" id="{21A65790-4F7E-1BF3-3290-3B1E89BC102E}"/>
                </a:ext>
              </a:extLst>
            </p:cNvPr>
            <p:cNvPicPr/>
            <p:nvPr/>
          </p:nvPicPr>
          <p:blipFill>
            <a:blip r:embed="rId28" cstate="print"/>
            <a:stretch>
              <a:fillRect/>
            </a:stretch>
          </p:blipFill>
          <p:spPr>
            <a:xfrm>
              <a:off x="5475985" y="4445761"/>
              <a:ext cx="121920" cy="106680"/>
            </a:xfrm>
            <a:prstGeom prst="rect">
              <a:avLst/>
            </a:prstGeom>
          </p:spPr>
        </p:pic>
        <p:pic>
          <p:nvPicPr>
            <p:cNvPr id="408" name="object 87">
              <a:extLst>
                <a:ext uri="{FF2B5EF4-FFF2-40B4-BE49-F238E27FC236}">
                  <a16:creationId xmlns:a16="http://schemas.microsoft.com/office/drawing/2014/main" id="{22A00985-9BC3-0DBF-E1EC-8A5AD321A2A5}"/>
                </a:ext>
              </a:extLst>
            </p:cNvPr>
            <p:cNvPicPr/>
            <p:nvPr/>
          </p:nvPicPr>
          <p:blipFill>
            <a:blip r:embed="rId29" cstate="print"/>
            <a:stretch>
              <a:fillRect/>
            </a:stretch>
          </p:blipFill>
          <p:spPr>
            <a:xfrm>
              <a:off x="5553709" y="4445761"/>
              <a:ext cx="224027" cy="106680"/>
            </a:xfrm>
            <a:prstGeom prst="rect">
              <a:avLst/>
            </a:prstGeom>
          </p:spPr>
        </p:pic>
        <p:pic>
          <p:nvPicPr>
            <p:cNvPr id="409" name="object 88">
              <a:extLst>
                <a:ext uri="{FF2B5EF4-FFF2-40B4-BE49-F238E27FC236}">
                  <a16:creationId xmlns:a16="http://schemas.microsoft.com/office/drawing/2014/main" id="{C1988358-39DF-8859-3F14-AD899AD6564F}"/>
                </a:ext>
              </a:extLst>
            </p:cNvPr>
            <p:cNvPicPr/>
            <p:nvPr/>
          </p:nvPicPr>
          <p:blipFill>
            <a:blip r:embed="rId30" cstate="print"/>
            <a:stretch>
              <a:fillRect/>
            </a:stretch>
          </p:blipFill>
          <p:spPr>
            <a:xfrm>
              <a:off x="5703061" y="4445761"/>
              <a:ext cx="103632" cy="106680"/>
            </a:xfrm>
            <a:prstGeom prst="rect">
              <a:avLst/>
            </a:prstGeom>
          </p:spPr>
        </p:pic>
        <p:pic>
          <p:nvPicPr>
            <p:cNvPr id="410" name="object 89">
              <a:extLst>
                <a:ext uri="{FF2B5EF4-FFF2-40B4-BE49-F238E27FC236}">
                  <a16:creationId xmlns:a16="http://schemas.microsoft.com/office/drawing/2014/main" id="{252A742D-E779-3826-6A17-9F0B29035ECE}"/>
                </a:ext>
              </a:extLst>
            </p:cNvPr>
            <p:cNvPicPr/>
            <p:nvPr/>
          </p:nvPicPr>
          <p:blipFill>
            <a:blip r:embed="rId31" cstate="print"/>
            <a:stretch>
              <a:fillRect/>
            </a:stretch>
          </p:blipFill>
          <p:spPr>
            <a:xfrm>
              <a:off x="5754878" y="4445761"/>
              <a:ext cx="124967" cy="106680"/>
            </a:xfrm>
            <a:prstGeom prst="rect">
              <a:avLst/>
            </a:prstGeom>
          </p:spPr>
        </p:pic>
        <p:pic>
          <p:nvPicPr>
            <p:cNvPr id="411" name="object 90">
              <a:extLst>
                <a:ext uri="{FF2B5EF4-FFF2-40B4-BE49-F238E27FC236}">
                  <a16:creationId xmlns:a16="http://schemas.microsoft.com/office/drawing/2014/main" id="{7DE1C4ED-CD63-DE30-49E9-925A59B062A5}"/>
                </a:ext>
              </a:extLst>
            </p:cNvPr>
            <p:cNvPicPr/>
            <p:nvPr/>
          </p:nvPicPr>
          <p:blipFill>
            <a:blip r:embed="rId32" cstate="print"/>
            <a:stretch>
              <a:fillRect/>
            </a:stretch>
          </p:blipFill>
          <p:spPr>
            <a:xfrm>
              <a:off x="5011165" y="4547870"/>
              <a:ext cx="225551" cy="106680"/>
            </a:xfrm>
            <a:prstGeom prst="rect">
              <a:avLst/>
            </a:prstGeom>
          </p:spPr>
        </p:pic>
        <p:pic>
          <p:nvPicPr>
            <p:cNvPr id="412" name="object 91">
              <a:extLst>
                <a:ext uri="{FF2B5EF4-FFF2-40B4-BE49-F238E27FC236}">
                  <a16:creationId xmlns:a16="http://schemas.microsoft.com/office/drawing/2014/main" id="{0A6C3AEC-0E3A-AD56-5C07-189C8DB21CA5}"/>
                </a:ext>
              </a:extLst>
            </p:cNvPr>
            <p:cNvPicPr/>
            <p:nvPr/>
          </p:nvPicPr>
          <p:blipFill>
            <a:blip r:embed="rId33" cstate="print"/>
            <a:stretch>
              <a:fillRect/>
            </a:stretch>
          </p:blipFill>
          <p:spPr>
            <a:xfrm>
              <a:off x="5181853" y="4547870"/>
              <a:ext cx="141732" cy="106680"/>
            </a:xfrm>
            <a:prstGeom prst="rect">
              <a:avLst/>
            </a:prstGeom>
          </p:spPr>
        </p:pic>
        <p:pic>
          <p:nvPicPr>
            <p:cNvPr id="413" name="object 92">
              <a:extLst>
                <a:ext uri="{FF2B5EF4-FFF2-40B4-BE49-F238E27FC236}">
                  <a16:creationId xmlns:a16="http://schemas.microsoft.com/office/drawing/2014/main" id="{DB12A9CA-BFF8-CE04-B974-4BBE07CC1250}"/>
                </a:ext>
              </a:extLst>
            </p:cNvPr>
            <p:cNvPicPr/>
            <p:nvPr/>
          </p:nvPicPr>
          <p:blipFill>
            <a:blip r:embed="rId34" cstate="print"/>
            <a:stretch>
              <a:fillRect/>
            </a:stretch>
          </p:blipFill>
          <p:spPr>
            <a:xfrm>
              <a:off x="5328158" y="4547870"/>
              <a:ext cx="140208" cy="106680"/>
            </a:xfrm>
            <a:prstGeom prst="rect">
              <a:avLst/>
            </a:prstGeom>
          </p:spPr>
        </p:pic>
        <p:pic>
          <p:nvPicPr>
            <p:cNvPr id="414" name="object 93">
              <a:extLst>
                <a:ext uri="{FF2B5EF4-FFF2-40B4-BE49-F238E27FC236}">
                  <a16:creationId xmlns:a16="http://schemas.microsoft.com/office/drawing/2014/main" id="{9BF9C102-F835-2D0D-E337-81AB0CCABBF9}"/>
                </a:ext>
              </a:extLst>
            </p:cNvPr>
            <p:cNvPicPr/>
            <p:nvPr/>
          </p:nvPicPr>
          <p:blipFill>
            <a:blip r:embed="rId24" cstate="print"/>
            <a:stretch>
              <a:fillRect/>
            </a:stretch>
          </p:blipFill>
          <p:spPr>
            <a:xfrm>
              <a:off x="5418073" y="4547870"/>
              <a:ext cx="124967" cy="106680"/>
            </a:xfrm>
            <a:prstGeom prst="rect">
              <a:avLst/>
            </a:prstGeom>
          </p:spPr>
        </p:pic>
        <p:pic>
          <p:nvPicPr>
            <p:cNvPr id="415" name="object 94">
              <a:extLst>
                <a:ext uri="{FF2B5EF4-FFF2-40B4-BE49-F238E27FC236}">
                  <a16:creationId xmlns:a16="http://schemas.microsoft.com/office/drawing/2014/main" id="{FCAD6142-8A9D-52E1-B740-E1C00C52502D}"/>
                </a:ext>
              </a:extLst>
            </p:cNvPr>
            <p:cNvPicPr/>
            <p:nvPr/>
          </p:nvPicPr>
          <p:blipFill>
            <a:blip r:embed="rId35" cstate="print"/>
            <a:stretch>
              <a:fillRect/>
            </a:stretch>
          </p:blipFill>
          <p:spPr>
            <a:xfrm>
              <a:off x="5497321" y="4547870"/>
              <a:ext cx="191008" cy="106680"/>
            </a:xfrm>
            <a:prstGeom prst="rect">
              <a:avLst/>
            </a:prstGeom>
          </p:spPr>
        </p:pic>
        <p:pic>
          <p:nvPicPr>
            <p:cNvPr id="416" name="object 95">
              <a:extLst>
                <a:ext uri="{FF2B5EF4-FFF2-40B4-BE49-F238E27FC236}">
                  <a16:creationId xmlns:a16="http://schemas.microsoft.com/office/drawing/2014/main" id="{6BA1DE4B-32D5-00DA-B92D-DB235EAF40E4}"/>
                </a:ext>
              </a:extLst>
            </p:cNvPr>
            <p:cNvPicPr/>
            <p:nvPr/>
          </p:nvPicPr>
          <p:blipFill>
            <a:blip r:embed="rId24" cstate="print"/>
            <a:stretch>
              <a:fillRect/>
            </a:stretch>
          </p:blipFill>
          <p:spPr>
            <a:xfrm>
              <a:off x="4863084" y="4636261"/>
              <a:ext cx="125577" cy="106680"/>
            </a:xfrm>
            <a:prstGeom prst="rect">
              <a:avLst/>
            </a:prstGeom>
          </p:spPr>
        </p:pic>
        <p:pic>
          <p:nvPicPr>
            <p:cNvPr id="417" name="object 96">
              <a:extLst>
                <a:ext uri="{FF2B5EF4-FFF2-40B4-BE49-F238E27FC236}">
                  <a16:creationId xmlns:a16="http://schemas.microsoft.com/office/drawing/2014/main" id="{524DEB92-2999-3CE7-B01D-628A990A37CC}"/>
                </a:ext>
              </a:extLst>
            </p:cNvPr>
            <p:cNvPicPr/>
            <p:nvPr/>
          </p:nvPicPr>
          <p:blipFill>
            <a:blip r:embed="rId25" cstate="print"/>
            <a:stretch>
              <a:fillRect/>
            </a:stretch>
          </p:blipFill>
          <p:spPr>
            <a:xfrm>
              <a:off x="4942585" y="4636261"/>
              <a:ext cx="131063" cy="106680"/>
            </a:xfrm>
            <a:prstGeom prst="rect">
              <a:avLst/>
            </a:prstGeom>
          </p:spPr>
        </p:pic>
        <p:pic>
          <p:nvPicPr>
            <p:cNvPr id="418" name="object 97">
              <a:extLst>
                <a:ext uri="{FF2B5EF4-FFF2-40B4-BE49-F238E27FC236}">
                  <a16:creationId xmlns:a16="http://schemas.microsoft.com/office/drawing/2014/main" id="{66913376-1B41-9A61-5ADC-D6304A476CE7}"/>
                </a:ext>
              </a:extLst>
            </p:cNvPr>
            <p:cNvPicPr/>
            <p:nvPr/>
          </p:nvPicPr>
          <p:blipFill>
            <a:blip r:embed="rId8" cstate="print"/>
            <a:stretch>
              <a:fillRect/>
            </a:stretch>
          </p:blipFill>
          <p:spPr>
            <a:xfrm>
              <a:off x="5023358" y="4636261"/>
              <a:ext cx="118872" cy="106680"/>
            </a:xfrm>
            <a:prstGeom prst="rect">
              <a:avLst/>
            </a:prstGeom>
          </p:spPr>
        </p:pic>
        <p:pic>
          <p:nvPicPr>
            <p:cNvPr id="419" name="object 98">
              <a:extLst>
                <a:ext uri="{FF2B5EF4-FFF2-40B4-BE49-F238E27FC236}">
                  <a16:creationId xmlns:a16="http://schemas.microsoft.com/office/drawing/2014/main" id="{5800ABC3-6FD0-04C3-24EE-7CC855340315}"/>
                </a:ext>
              </a:extLst>
            </p:cNvPr>
            <p:cNvPicPr/>
            <p:nvPr/>
          </p:nvPicPr>
          <p:blipFill>
            <a:blip r:embed="rId26" cstate="print"/>
            <a:stretch>
              <a:fillRect/>
            </a:stretch>
          </p:blipFill>
          <p:spPr>
            <a:xfrm>
              <a:off x="5102605" y="4636261"/>
              <a:ext cx="149351" cy="106680"/>
            </a:xfrm>
            <a:prstGeom prst="rect">
              <a:avLst/>
            </a:prstGeom>
          </p:spPr>
        </p:pic>
        <p:pic>
          <p:nvPicPr>
            <p:cNvPr id="512" name="object 99">
              <a:extLst>
                <a:ext uri="{FF2B5EF4-FFF2-40B4-BE49-F238E27FC236}">
                  <a16:creationId xmlns:a16="http://schemas.microsoft.com/office/drawing/2014/main" id="{D144918F-A164-01B2-DBD8-3608CAB66726}"/>
                </a:ext>
              </a:extLst>
            </p:cNvPr>
            <p:cNvPicPr/>
            <p:nvPr/>
          </p:nvPicPr>
          <p:blipFill>
            <a:blip r:embed="rId36" cstate="print"/>
            <a:stretch>
              <a:fillRect/>
            </a:stretch>
          </p:blipFill>
          <p:spPr>
            <a:xfrm>
              <a:off x="5197094" y="4636261"/>
              <a:ext cx="406145" cy="106680"/>
            </a:xfrm>
            <a:prstGeom prst="rect">
              <a:avLst/>
            </a:prstGeom>
          </p:spPr>
        </p:pic>
        <p:pic>
          <p:nvPicPr>
            <p:cNvPr id="513" name="object 100">
              <a:extLst>
                <a:ext uri="{FF2B5EF4-FFF2-40B4-BE49-F238E27FC236}">
                  <a16:creationId xmlns:a16="http://schemas.microsoft.com/office/drawing/2014/main" id="{16EDAF4B-54B3-1AFF-22B5-BF5839BC535B}"/>
                </a:ext>
              </a:extLst>
            </p:cNvPr>
            <p:cNvPicPr/>
            <p:nvPr/>
          </p:nvPicPr>
          <p:blipFill>
            <a:blip r:embed="rId26" cstate="print"/>
            <a:stretch>
              <a:fillRect/>
            </a:stretch>
          </p:blipFill>
          <p:spPr>
            <a:xfrm>
              <a:off x="5561329" y="4636261"/>
              <a:ext cx="149351" cy="106680"/>
            </a:xfrm>
            <a:prstGeom prst="rect">
              <a:avLst/>
            </a:prstGeom>
          </p:spPr>
        </p:pic>
        <p:pic>
          <p:nvPicPr>
            <p:cNvPr id="514" name="object 101">
              <a:extLst>
                <a:ext uri="{FF2B5EF4-FFF2-40B4-BE49-F238E27FC236}">
                  <a16:creationId xmlns:a16="http://schemas.microsoft.com/office/drawing/2014/main" id="{AEE6142D-A3D2-7697-8F59-8D14217EE810}"/>
                </a:ext>
              </a:extLst>
            </p:cNvPr>
            <p:cNvPicPr/>
            <p:nvPr/>
          </p:nvPicPr>
          <p:blipFill>
            <a:blip r:embed="rId37" cstate="print"/>
            <a:stretch>
              <a:fillRect/>
            </a:stretch>
          </p:blipFill>
          <p:spPr>
            <a:xfrm>
              <a:off x="5654294" y="4636261"/>
              <a:ext cx="178308" cy="106680"/>
            </a:xfrm>
            <a:prstGeom prst="rect">
              <a:avLst/>
            </a:prstGeom>
          </p:spPr>
        </p:pic>
        <p:pic>
          <p:nvPicPr>
            <p:cNvPr id="515" name="object 102">
              <a:extLst>
                <a:ext uri="{FF2B5EF4-FFF2-40B4-BE49-F238E27FC236}">
                  <a16:creationId xmlns:a16="http://schemas.microsoft.com/office/drawing/2014/main" id="{3B05CE8D-64BD-396D-9488-9F6DBA32CBBF}"/>
                </a:ext>
              </a:extLst>
            </p:cNvPr>
            <p:cNvPicPr/>
            <p:nvPr/>
          </p:nvPicPr>
          <p:blipFill>
            <a:blip r:embed="rId38" cstate="print"/>
            <a:stretch>
              <a:fillRect/>
            </a:stretch>
          </p:blipFill>
          <p:spPr>
            <a:xfrm>
              <a:off x="4843271" y="5048122"/>
              <a:ext cx="1017981" cy="106680"/>
            </a:xfrm>
            <a:prstGeom prst="rect">
              <a:avLst/>
            </a:prstGeom>
          </p:spPr>
        </p:pic>
        <p:pic>
          <p:nvPicPr>
            <p:cNvPr id="516" name="object 103">
              <a:extLst>
                <a:ext uri="{FF2B5EF4-FFF2-40B4-BE49-F238E27FC236}">
                  <a16:creationId xmlns:a16="http://schemas.microsoft.com/office/drawing/2014/main" id="{B94F89D0-A4EA-2537-E9B8-8D4C37A13394}"/>
                </a:ext>
              </a:extLst>
            </p:cNvPr>
            <p:cNvPicPr/>
            <p:nvPr/>
          </p:nvPicPr>
          <p:blipFill>
            <a:blip r:embed="rId39" cstate="print"/>
            <a:stretch>
              <a:fillRect/>
            </a:stretch>
          </p:blipFill>
          <p:spPr>
            <a:xfrm>
              <a:off x="4930394" y="5191378"/>
              <a:ext cx="839723" cy="106679"/>
            </a:xfrm>
            <a:prstGeom prst="rect">
              <a:avLst/>
            </a:prstGeom>
          </p:spPr>
        </p:pic>
        <p:pic>
          <p:nvPicPr>
            <p:cNvPr id="517" name="object 104">
              <a:extLst>
                <a:ext uri="{FF2B5EF4-FFF2-40B4-BE49-F238E27FC236}">
                  <a16:creationId xmlns:a16="http://schemas.microsoft.com/office/drawing/2014/main" id="{76E9E014-965E-B45F-231E-DFA043930D13}"/>
                </a:ext>
              </a:extLst>
            </p:cNvPr>
            <p:cNvPicPr/>
            <p:nvPr/>
          </p:nvPicPr>
          <p:blipFill>
            <a:blip r:embed="rId40" cstate="print"/>
            <a:stretch>
              <a:fillRect/>
            </a:stretch>
          </p:blipFill>
          <p:spPr>
            <a:xfrm>
              <a:off x="4838700" y="5334634"/>
              <a:ext cx="1041793" cy="106680"/>
            </a:xfrm>
            <a:prstGeom prst="rect">
              <a:avLst/>
            </a:prstGeom>
          </p:spPr>
        </p:pic>
        <p:pic>
          <p:nvPicPr>
            <p:cNvPr id="518" name="object 105">
              <a:extLst>
                <a:ext uri="{FF2B5EF4-FFF2-40B4-BE49-F238E27FC236}">
                  <a16:creationId xmlns:a16="http://schemas.microsoft.com/office/drawing/2014/main" id="{59D87757-4D65-AD6A-0D42-673138385AB0}"/>
                </a:ext>
              </a:extLst>
            </p:cNvPr>
            <p:cNvPicPr/>
            <p:nvPr/>
          </p:nvPicPr>
          <p:blipFill>
            <a:blip r:embed="rId41" cstate="print"/>
            <a:stretch>
              <a:fillRect/>
            </a:stretch>
          </p:blipFill>
          <p:spPr>
            <a:xfrm>
              <a:off x="4947158" y="5479415"/>
              <a:ext cx="245059" cy="106680"/>
            </a:xfrm>
            <a:prstGeom prst="rect">
              <a:avLst/>
            </a:prstGeom>
          </p:spPr>
        </p:pic>
        <p:pic>
          <p:nvPicPr>
            <p:cNvPr id="519" name="object 106">
              <a:extLst>
                <a:ext uri="{FF2B5EF4-FFF2-40B4-BE49-F238E27FC236}">
                  <a16:creationId xmlns:a16="http://schemas.microsoft.com/office/drawing/2014/main" id="{5880E8D4-506D-0CD4-C48E-CE02E1AA97A3}"/>
                </a:ext>
              </a:extLst>
            </p:cNvPr>
            <p:cNvPicPr/>
            <p:nvPr/>
          </p:nvPicPr>
          <p:blipFill>
            <a:blip r:embed="rId42" cstate="print"/>
            <a:stretch>
              <a:fillRect/>
            </a:stretch>
          </p:blipFill>
          <p:spPr>
            <a:xfrm>
              <a:off x="5151373" y="5479415"/>
              <a:ext cx="595579" cy="106680"/>
            </a:xfrm>
            <a:prstGeom prst="rect">
              <a:avLst/>
            </a:prstGeom>
          </p:spPr>
        </p:pic>
        <p:sp>
          <p:nvSpPr>
            <p:cNvPr id="520" name="object 107">
              <a:extLst>
                <a:ext uri="{FF2B5EF4-FFF2-40B4-BE49-F238E27FC236}">
                  <a16:creationId xmlns:a16="http://schemas.microsoft.com/office/drawing/2014/main" id="{CF9E2D45-E54F-A197-87C0-FA4B3E8AB9B5}"/>
                </a:ext>
              </a:extLst>
            </p:cNvPr>
            <p:cNvSpPr/>
            <p:nvPr/>
          </p:nvSpPr>
          <p:spPr>
            <a:xfrm>
              <a:off x="5280659" y="3805428"/>
              <a:ext cx="29209" cy="38100"/>
            </a:xfrm>
            <a:custGeom>
              <a:avLst/>
              <a:gdLst/>
              <a:ahLst/>
              <a:cxnLst/>
              <a:rect l="l" t="t" r="r" b="b"/>
              <a:pathLst>
                <a:path w="29210" h="38100">
                  <a:moveTo>
                    <a:pt x="26415" y="0"/>
                  </a:moveTo>
                  <a:lnTo>
                    <a:pt x="2412" y="0"/>
                  </a:lnTo>
                  <a:lnTo>
                    <a:pt x="0" y="2286"/>
                  </a:lnTo>
                  <a:lnTo>
                    <a:pt x="0" y="35687"/>
                  </a:lnTo>
                  <a:lnTo>
                    <a:pt x="2412" y="37973"/>
                  </a:lnTo>
                  <a:lnTo>
                    <a:pt x="26415" y="37973"/>
                  </a:lnTo>
                  <a:lnTo>
                    <a:pt x="28701" y="35687"/>
                  </a:lnTo>
                  <a:lnTo>
                    <a:pt x="28701" y="2286"/>
                  </a:lnTo>
                  <a:lnTo>
                    <a:pt x="26415" y="0"/>
                  </a:lnTo>
                  <a:close/>
                </a:path>
              </a:pathLst>
            </a:custGeom>
            <a:solidFill>
              <a:srgbClr val="211F1F"/>
            </a:solidFill>
          </p:spPr>
          <p:txBody>
            <a:bodyPr wrap="square" lIns="0" tIns="0" rIns="0" bIns="0" rtlCol="0"/>
            <a:lstStyle/>
            <a:p>
              <a:endParaRPr/>
            </a:p>
          </p:txBody>
        </p:sp>
        <p:sp>
          <p:nvSpPr>
            <p:cNvPr id="521" name="object 108">
              <a:extLst>
                <a:ext uri="{FF2B5EF4-FFF2-40B4-BE49-F238E27FC236}">
                  <a16:creationId xmlns:a16="http://schemas.microsoft.com/office/drawing/2014/main" id="{D5FC7185-D633-B239-FC85-BEF1A196A92E}"/>
                </a:ext>
              </a:extLst>
            </p:cNvPr>
            <p:cNvSpPr/>
            <p:nvPr/>
          </p:nvSpPr>
          <p:spPr>
            <a:xfrm>
              <a:off x="5350764" y="3832859"/>
              <a:ext cx="30480" cy="29209"/>
            </a:xfrm>
            <a:custGeom>
              <a:avLst/>
              <a:gdLst/>
              <a:ahLst/>
              <a:cxnLst/>
              <a:rect l="l" t="t" r="r" b="b"/>
              <a:pathLst>
                <a:path w="30479" h="29210">
                  <a:moveTo>
                    <a:pt x="13715" y="0"/>
                  </a:moveTo>
                  <a:lnTo>
                    <a:pt x="11302" y="253"/>
                  </a:lnTo>
                  <a:lnTo>
                    <a:pt x="0" y="13969"/>
                  </a:lnTo>
                  <a:lnTo>
                    <a:pt x="253" y="16256"/>
                  </a:lnTo>
                  <a:lnTo>
                    <a:pt x="16637" y="28701"/>
                  </a:lnTo>
                  <a:lnTo>
                    <a:pt x="19050" y="28320"/>
                  </a:lnTo>
                  <a:lnTo>
                    <a:pt x="30352" y="14604"/>
                  </a:lnTo>
                  <a:lnTo>
                    <a:pt x="30099" y="12318"/>
                  </a:lnTo>
                  <a:lnTo>
                    <a:pt x="13715" y="0"/>
                  </a:lnTo>
                  <a:close/>
                </a:path>
              </a:pathLst>
            </a:custGeom>
            <a:solidFill>
              <a:srgbClr val="000000"/>
            </a:solidFill>
          </p:spPr>
          <p:txBody>
            <a:bodyPr wrap="square" lIns="0" tIns="0" rIns="0" bIns="0" rtlCol="0"/>
            <a:lstStyle/>
            <a:p>
              <a:endParaRPr/>
            </a:p>
          </p:txBody>
        </p:sp>
        <p:sp>
          <p:nvSpPr>
            <p:cNvPr id="522" name="object 109">
              <a:extLst>
                <a:ext uri="{FF2B5EF4-FFF2-40B4-BE49-F238E27FC236}">
                  <a16:creationId xmlns:a16="http://schemas.microsoft.com/office/drawing/2014/main" id="{A4CF4421-47E8-996F-1287-E835080CACAA}"/>
                </a:ext>
              </a:extLst>
            </p:cNvPr>
            <p:cNvSpPr/>
            <p:nvPr/>
          </p:nvSpPr>
          <p:spPr>
            <a:xfrm>
              <a:off x="5176265" y="3842765"/>
              <a:ext cx="228600" cy="226695"/>
            </a:xfrm>
            <a:custGeom>
              <a:avLst/>
              <a:gdLst/>
              <a:ahLst/>
              <a:cxnLst/>
              <a:rect l="l" t="t" r="r" b="b"/>
              <a:pathLst>
                <a:path w="228600" h="226695">
                  <a:moveTo>
                    <a:pt x="228346" y="113283"/>
                  </a:moveTo>
                  <a:lnTo>
                    <a:pt x="212725" y="170560"/>
                  </a:lnTo>
                  <a:lnTo>
                    <a:pt x="171831" y="211200"/>
                  </a:lnTo>
                  <a:lnTo>
                    <a:pt x="114173" y="226694"/>
                  </a:lnTo>
                  <a:lnTo>
                    <a:pt x="83820" y="222630"/>
                  </a:lnTo>
                  <a:lnTo>
                    <a:pt x="33400" y="193420"/>
                  </a:lnTo>
                  <a:lnTo>
                    <a:pt x="4063" y="143509"/>
                  </a:lnTo>
                  <a:lnTo>
                    <a:pt x="0" y="113283"/>
                  </a:lnTo>
                  <a:lnTo>
                    <a:pt x="4063" y="83184"/>
                  </a:lnTo>
                  <a:lnTo>
                    <a:pt x="33400" y="33146"/>
                  </a:lnTo>
                  <a:lnTo>
                    <a:pt x="83820" y="4063"/>
                  </a:lnTo>
                  <a:lnTo>
                    <a:pt x="114173" y="0"/>
                  </a:lnTo>
                  <a:lnTo>
                    <a:pt x="144525" y="4063"/>
                  </a:lnTo>
                  <a:lnTo>
                    <a:pt x="194945" y="33146"/>
                  </a:lnTo>
                  <a:lnTo>
                    <a:pt x="224282" y="83184"/>
                  </a:lnTo>
                  <a:lnTo>
                    <a:pt x="228346" y="113283"/>
                  </a:lnTo>
                  <a:close/>
                </a:path>
              </a:pathLst>
            </a:custGeom>
            <a:ln w="25995">
              <a:solidFill>
                <a:srgbClr val="211F1F"/>
              </a:solidFill>
            </a:ln>
          </p:spPr>
          <p:txBody>
            <a:bodyPr wrap="square" lIns="0" tIns="0" rIns="0" bIns="0" rtlCol="0"/>
            <a:lstStyle/>
            <a:p>
              <a:endParaRPr/>
            </a:p>
          </p:txBody>
        </p:sp>
        <p:pic>
          <p:nvPicPr>
            <p:cNvPr id="523" name="object 110">
              <a:extLst>
                <a:ext uri="{FF2B5EF4-FFF2-40B4-BE49-F238E27FC236}">
                  <a16:creationId xmlns:a16="http://schemas.microsoft.com/office/drawing/2014/main" id="{06A82637-BECB-661C-50EA-4BB3887ACF5E}"/>
                </a:ext>
              </a:extLst>
            </p:cNvPr>
            <p:cNvPicPr/>
            <p:nvPr/>
          </p:nvPicPr>
          <p:blipFill>
            <a:blip r:embed="rId43" cstate="print"/>
            <a:stretch>
              <a:fillRect/>
            </a:stretch>
          </p:blipFill>
          <p:spPr>
            <a:xfrm>
              <a:off x="5288279" y="3866389"/>
              <a:ext cx="62484" cy="94486"/>
            </a:xfrm>
            <a:prstGeom prst="rect">
              <a:avLst/>
            </a:prstGeom>
          </p:spPr>
        </p:pic>
        <p:sp>
          <p:nvSpPr>
            <p:cNvPr id="524" name="object 111">
              <a:extLst>
                <a:ext uri="{FF2B5EF4-FFF2-40B4-BE49-F238E27FC236}">
                  <a16:creationId xmlns:a16="http://schemas.microsoft.com/office/drawing/2014/main" id="{27425E0B-D345-9750-A62B-ECE92951DF3A}"/>
                </a:ext>
              </a:extLst>
            </p:cNvPr>
            <p:cNvSpPr/>
            <p:nvPr/>
          </p:nvSpPr>
          <p:spPr>
            <a:xfrm>
              <a:off x="4090415" y="3805428"/>
              <a:ext cx="27305" cy="38100"/>
            </a:xfrm>
            <a:custGeom>
              <a:avLst/>
              <a:gdLst/>
              <a:ahLst/>
              <a:cxnLst/>
              <a:rect l="l" t="t" r="r" b="b"/>
              <a:pathLst>
                <a:path w="27304" h="38100">
                  <a:moveTo>
                    <a:pt x="25019" y="0"/>
                  </a:moveTo>
                  <a:lnTo>
                    <a:pt x="2286" y="0"/>
                  </a:lnTo>
                  <a:lnTo>
                    <a:pt x="0" y="2286"/>
                  </a:lnTo>
                  <a:lnTo>
                    <a:pt x="0" y="35687"/>
                  </a:lnTo>
                  <a:lnTo>
                    <a:pt x="2286" y="37973"/>
                  </a:lnTo>
                  <a:lnTo>
                    <a:pt x="25019" y="37973"/>
                  </a:lnTo>
                  <a:lnTo>
                    <a:pt x="27178" y="35687"/>
                  </a:lnTo>
                  <a:lnTo>
                    <a:pt x="27178" y="2286"/>
                  </a:lnTo>
                  <a:lnTo>
                    <a:pt x="25019" y="0"/>
                  </a:lnTo>
                  <a:close/>
                </a:path>
              </a:pathLst>
            </a:custGeom>
            <a:solidFill>
              <a:srgbClr val="211F1F"/>
            </a:solidFill>
          </p:spPr>
          <p:txBody>
            <a:bodyPr wrap="square" lIns="0" tIns="0" rIns="0" bIns="0" rtlCol="0"/>
            <a:lstStyle/>
            <a:p>
              <a:endParaRPr/>
            </a:p>
          </p:txBody>
        </p:sp>
        <p:sp>
          <p:nvSpPr>
            <p:cNvPr id="525" name="object 112">
              <a:extLst>
                <a:ext uri="{FF2B5EF4-FFF2-40B4-BE49-F238E27FC236}">
                  <a16:creationId xmlns:a16="http://schemas.microsoft.com/office/drawing/2014/main" id="{B8F87CDB-2050-9E7D-7EDD-53B3CEC5DEFC}"/>
                </a:ext>
              </a:extLst>
            </p:cNvPr>
            <p:cNvSpPr/>
            <p:nvPr/>
          </p:nvSpPr>
          <p:spPr>
            <a:xfrm>
              <a:off x="4158996" y="3832859"/>
              <a:ext cx="30480" cy="29209"/>
            </a:xfrm>
            <a:custGeom>
              <a:avLst/>
              <a:gdLst/>
              <a:ahLst/>
              <a:cxnLst/>
              <a:rect l="l" t="t" r="r" b="b"/>
              <a:pathLst>
                <a:path w="30479" h="29210">
                  <a:moveTo>
                    <a:pt x="13588" y="0"/>
                  </a:moveTo>
                  <a:lnTo>
                    <a:pt x="11175" y="253"/>
                  </a:lnTo>
                  <a:lnTo>
                    <a:pt x="0" y="13969"/>
                  </a:lnTo>
                  <a:lnTo>
                    <a:pt x="253" y="16256"/>
                  </a:lnTo>
                  <a:lnTo>
                    <a:pt x="16509" y="28701"/>
                  </a:lnTo>
                  <a:lnTo>
                    <a:pt x="18923" y="28320"/>
                  </a:lnTo>
                  <a:lnTo>
                    <a:pt x="30099" y="14604"/>
                  </a:lnTo>
                  <a:lnTo>
                    <a:pt x="29844" y="12318"/>
                  </a:lnTo>
                  <a:lnTo>
                    <a:pt x="13588" y="0"/>
                  </a:lnTo>
                  <a:close/>
                </a:path>
              </a:pathLst>
            </a:custGeom>
            <a:solidFill>
              <a:srgbClr val="000000"/>
            </a:solidFill>
          </p:spPr>
          <p:txBody>
            <a:bodyPr wrap="square" lIns="0" tIns="0" rIns="0" bIns="0" rtlCol="0"/>
            <a:lstStyle/>
            <a:p>
              <a:endParaRPr/>
            </a:p>
          </p:txBody>
        </p:sp>
        <p:sp>
          <p:nvSpPr>
            <p:cNvPr id="526" name="object 113">
              <a:extLst>
                <a:ext uri="{FF2B5EF4-FFF2-40B4-BE49-F238E27FC236}">
                  <a16:creationId xmlns:a16="http://schemas.microsoft.com/office/drawing/2014/main" id="{5306EE3F-FE08-E986-9C5A-EC1D71C40553}"/>
                </a:ext>
              </a:extLst>
            </p:cNvPr>
            <p:cNvSpPr/>
            <p:nvPr/>
          </p:nvSpPr>
          <p:spPr>
            <a:xfrm>
              <a:off x="3986021" y="3842765"/>
              <a:ext cx="228600" cy="226695"/>
            </a:xfrm>
            <a:custGeom>
              <a:avLst/>
              <a:gdLst/>
              <a:ahLst/>
              <a:cxnLst/>
              <a:rect l="l" t="t" r="r" b="b"/>
              <a:pathLst>
                <a:path w="228600" h="226695">
                  <a:moveTo>
                    <a:pt x="228345" y="113283"/>
                  </a:moveTo>
                  <a:lnTo>
                    <a:pt x="212725" y="170560"/>
                  </a:lnTo>
                  <a:lnTo>
                    <a:pt x="171830" y="211200"/>
                  </a:lnTo>
                  <a:lnTo>
                    <a:pt x="114173" y="226694"/>
                  </a:lnTo>
                  <a:lnTo>
                    <a:pt x="83819" y="222630"/>
                  </a:lnTo>
                  <a:lnTo>
                    <a:pt x="33400" y="193420"/>
                  </a:lnTo>
                  <a:lnTo>
                    <a:pt x="4063" y="143509"/>
                  </a:lnTo>
                  <a:lnTo>
                    <a:pt x="0" y="113283"/>
                  </a:lnTo>
                  <a:lnTo>
                    <a:pt x="4063" y="83184"/>
                  </a:lnTo>
                  <a:lnTo>
                    <a:pt x="33400" y="33146"/>
                  </a:lnTo>
                  <a:lnTo>
                    <a:pt x="83819" y="4063"/>
                  </a:lnTo>
                  <a:lnTo>
                    <a:pt x="114173" y="0"/>
                  </a:lnTo>
                  <a:lnTo>
                    <a:pt x="144525" y="4063"/>
                  </a:lnTo>
                  <a:lnTo>
                    <a:pt x="194944" y="33146"/>
                  </a:lnTo>
                  <a:lnTo>
                    <a:pt x="224281" y="83184"/>
                  </a:lnTo>
                  <a:lnTo>
                    <a:pt x="228345" y="113283"/>
                  </a:lnTo>
                  <a:close/>
                </a:path>
              </a:pathLst>
            </a:custGeom>
            <a:ln w="25995">
              <a:solidFill>
                <a:srgbClr val="211F1F"/>
              </a:solidFill>
            </a:ln>
          </p:spPr>
          <p:txBody>
            <a:bodyPr wrap="square" lIns="0" tIns="0" rIns="0" bIns="0" rtlCol="0"/>
            <a:lstStyle/>
            <a:p>
              <a:endParaRPr/>
            </a:p>
          </p:txBody>
        </p:sp>
        <p:pic>
          <p:nvPicPr>
            <p:cNvPr id="527" name="object 114">
              <a:extLst>
                <a:ext uri="{FF2B5EF4-FFF2-40B4-BE49-F238E27FC236}">
                  <a16:creationId xmlns:a16="http://schemas.microsoft.com/office/drawing/2014/main" id="{AC992F73-3B34-1636-6E56-1DA6283A3B72}"/>
                </a:ext>
              </a:extLst>
            </p:cNvPr>
            <p:cNvPicPr/>
            <p:nvPr/>
          </p:nvPicPr>
          <p:blipFill>
            <a:blip r:embed="rId43" cstate="print"/>
            <a:stretch>
              <a:fillRect/>
            </a:stretch>
          </p:blipFill>
          <p:spPr>
            <a:xfrm>
              <a:off x="4096511" y="3866389"/>
              <a:ext cx="62484" cy="94486"/>
            </a:xfrm>
            <a:prstGeom prst="rect">
              <a:avLst/>
            </a:prstGeom>
          </p:spPr>
        </p:pic>
        <p:pic>
          <p:nvPicPr>
            <p:cNvPr id="528" name="object 115">
              <a:extLst>
                <a:ext uri="{FF2B5EF4-FFF2-40B4-BE49-F238E27FC236}">
                  <a16:creationId xmlns:a16="http://schemas.microsoft.com/office/drawing/2014/main" id="{49E9FA31-1AC6-4A7E-E743-A4199F2C763A}"/>
                </a:ext>
              </a:extLst>
            </p:cNvPr>
            <p:cNvPicPr/>
            <p:nvPr/>
          </p:nvPicPr>
          <p:blipFill>
            <a:blip r:embed="rId24" cstate="print"/>
            <a:stretch>
              <a:fillRect/>
            </a:stretch>
          </p:blipFill>
          <p:spPr>
            <a:xfrm>
              <a:off x="2624963" y="4428109"/>
              <a:ext cx="124968" cy="106680"/>
            </a:xfrm>
            <a:prstGeom prst="rect">
              <a:avLst/>
            </a:prstGeom>
          </p:spPr>
        </p:pic>
        <p:pic>
          <p:nvPicPr>
            <p:cNvPr id="529" name="object 116">
              <a:extLst>
                <a:ext uri="{FF2B5EF4-FFF2-40B4-BE49-F238E27FC236}">
                  <a16:creationId xmlns:a16="http://schemas.microsoft.com/office/drawing/2014/main" id="{A728B97B-9DA7-EDC9-152C-22AF853776E4}"/>
                </a:ext>
              </a:extLst>
            </p:cNvPr>
            <p:cNvPicPr/>
            <p:nvPr/>
          </p:nvPicPr>
          <p:blipFill>
            <a:blip r:embed="rId44" cstate="print"/>
            <a:stretch>
              <a:fillRect/>
            </a:stretch>
          </p:blipFill>
          <p:spPr>
            <a:xfrm>
              <a:off x="2704210" y="4428109"/>
              <a:ext cx="198881" cy="106680"/>
            </a:xfrm>
            <a:prstGeom prst="rect">
              <a:avLst/>
            </a:prstGeom>
          </p:spPr>
        </p:pic>
        <p:pic>
          <p:nvPicPr>
            <p:cNvPr id="530" name="object 117">
              <a:extLst>
                <a:ext uri="{FF2B5EF4-FFF2-40B4-BE49-F238E27FC236}">
                  <a16:creationId xmlns:a16="http://schemas.microsoft.com/office/drawing/2014/main" id="{B6CF8F65-BB81-4F8A-5033-A86D404DD77D}"/>
                </a:ext>
              </a:extLst>
            </p:cNvPr>
            <p:cNvPicPr/>
            <p:nvPr/>
          </p:nvPicPr>
          <p:blipFill>
            <a:blip r:embed="rId45" cstate="print"/>
            <a:stretch>
              <a:fillRect/>
            </a:stretch>
          </p:blipFill>
          <p:spPr>
            <a:xfrm>
              <a:off x="2859658" y="4428109"/>
              <a:ext cx="216407" cy="106680"/>
            </a:xfrm>
            <a:prstGeom prst="rect">
              <a:avLst/>
            </a:prstGeom>
          </p:spPr>
        </p:pic>
        <p:pic>
          <p:nvPicPr>
            <p:cNvPr id="531" name="object 118">
              <a:extLst>
                <a:ext uri="{FF2B5EF4-FFF2-40B4-BE49-F238E27FC236}">
                  <a16:creationId xmlns:a16="http://schemas.microsoft.com/office/drawing/2014/main" id="{F60D18CD-D3EA-694A-3681-2DDF39F6BEAA}"/>
                </a:ext>
              </a:extLst>
            </p:cNvPr>
            <p:cNvPicPr/>
            <p:nvPr/>
          </p:nvPicPr>
          <p:blipFill>
            <a:blip r:embed="rId46" cstate="print"/>
            <a:stretch>
              <a:fillRect/>
            </a:stretch>
          </p:blipFill>
          <p:spPr>
            <a:xfrm>
              <a:off x="3021202" y="4428109"/>
              <a:ext cx="164592" cy="106680"/>
            </a:xfrm>
            <a:prstGeom prst="rect">
              <a:avLst/>
            </a:prstGeom>
          </p:spPr>
        </p:pic>
        <p:pic>
          <p:nvPicPr>
            <p:cNvPr id="532" name="object 119">
              <a:extLst>
                <a:ext uri="{FF2B5EF4-FFF2-40B4-BE49-F238E27FC236}">
                  <a16:creationId xmlns:a16="http://schemas.microsoft.com/office/drawing/2014/main" id="{A48F7CFF-8562-8704-8EEF-EC21CA25CDC1}"/>
                </a:ext>
              </a:extLst>
            </p:cNvPr>
            <p:cNvPicPr/>
            <p:nvPr/>
          </p:nvPicPr>
          <p:blipFill>
            <a:blip r:embed="rId28" cstate="print"/>
            <a:stretch>
              <a:fillRect/>
            </a:stretch>
          </p:blipFill>
          <p:spPr>
            <a:xfrm>
              <a:off x="2605151" y="4530216"/>
              <a:ext cx="121919" cy="106680"/>
            </a:xfrm>
            <a:prstGeom prst="rect">
              <a:avLst/>
            </a:prstGeom>
          </p:spPr>
        </p:pic>
        <p:pic>
          <p:nvPicPr>
            <p:cNvPr id="533" name="object 120">
              <a:extLst>
                <a:ext uri="{FF2B5EF4-FFF2-40B4-BE49-F238E27FC236}">
                  <a16:creationId xmlns:a16="http://schemas.microsoft.com/office/drawing/2014/main" id="{16F015B9-5210-FA47-10AE-82FBA6F7FB39}"/>
                </a:ext>
              </a:extLst>
            </p:cNvPr>
            <p:cNvPicPr/>
            <p:nvPr/>
          </p:nvPicPr>
          <p:blipFill>
            <a:blip r:embed="rId47" cstate="print"/>
            <a:stretch>
              <a:fillRect/>
            </a:stretch>
          </p:blipFill>
          <p:spPr>
            <a:xfrm>
              <a:off x="2684398" y="4530216"/>
              <a:ext cx="283463" cy="106680"/>
            </a:xfrm>
            <a:prstGeom prst="rect">
              <a:avLst/>
            </a:prstGeom>
          </p:spPr>
        </p:pic>
        <p:pic>
          <p:nvPicPr>
            <p:cNvPr id="534" name="object 121">
              <a:extLst>
                <a:ext uri="{FF2B5EF4-FFF2-40B4-BE49-F238E27FC236}">
                  <a16:creationId xmlns:a16="http://schemas.microsoft.com/office/drawing/2014/main" id="{FA1A9CC0-8762-6A65-A2C2-199FF9E2A182}"/>
                </a:ext>
              </a:extLst>
            </p:cNvPr>
            <p:cNvPicPr/>
            <p:nvPr/>
          </p:nvPicPr>
          <p:blipFill>
            <a:blip r:embed="rId48" cstate="print"/>
            <a:stretch>
              <a:fillRect/>
            </a:stretch>
          </p:blipFill>
          <p:spPr>
            <a:xfrm>
              <a:off x="2911475" y="4530216"/>
              <a:ext cx="192024" cy="106680"/>
            </a:xfrm>
            <a:prstGeom prst="rect">
              <a:avLst/>
            </a:prstGeom>
          </p:spPr>
        </p:pic>
        <p:pic>
          <p:nvPicPr>
            <p:cNvPr id="535" name="object 122">
              <a:extLst>
                <a:ext uri="{FF2B5EF4-FFF2-40B4-BE49-F238E27FC236}">
                  <a16:creationId xmlns:a16="http://schemas.microsoft.com/office/drawing/2014/main" id="{0EC08CD2-1812-561E-70C2-597007243CE3}"/>
                </a:ext>
              </a:extLst>
            </p:cNvPr>
            <p:cNvPicPr/>
            <p:nvPr/>
          </p:nvPicPr>
          <p:blipFill>
            <a:blip r:embed="rId49" cstate="print"/>
            <a:stretch>
              <a:fillRect/>
            </a:stretch>
          </p:blipFill>
          <p:spPr>
            <a:xfrm>
              <a:off x="3060826" y="4530216"/>
              <a:ext cx="128016" cy="106680"/>
            </a:xfrm>
            <a:prstGeom prst="rect">
              <a:avLst/>
            </a:prstGeom>
          </p:spPr>
        </p:pic>
        <p:pic>
          <p:nvPicPr>
            <p:cNvPr id="536" name="object 123">
              <a:extLst>
                <a:ext uri="{FF2B5EF4-FFF2-40B4-BE49-F238E27FC236}">
                  <a16:creationId xmlns:a16="http://schemas.microsoft.com/office/drawing/2014/main" id="{8CE169DA-95C3-6690-D36A-DCB4B73D38E1}"/>
                </a:ext>
              </a:extLst>
            </p:cNvPr>
            <p:cNvPicPr/>
            <p:nvPr/>
          </p:nvPicPr>
          <p:blipFill>
            <a:blip r:embed="rId50" cstate="print"/>
            <a:stretch>
              <a:fillRect/>
            </a:stretch>
          </p:blipFill>
          <p:spPr>
            <a:xfrm>
              <a:off x="2293873" y="4632325"/>
              <a:ext cx="372236" cy="106680"/>
            </a:xfrm>
            <a:prstGeom prst="rect">
              <a:avLst/>
            </a:prstGeom>
          </p:spPr>
        </p:pic>
        <p:pic>
          <p:nvPicPr>
            <p:cNvPr id="537" name="object 124">
              <a:extLst>
                <a:ext uri="{FF2B5EF4-FFF2-40B4-BE49-F238E27FC236}">
                  <a16:creationId xmlns:a16="http://schemas.microsoft.com/office/drawing/2014/main" id="{2D08676A-FBD0-0C6A-C8A0-2F2180928FD0}"/>
                </a:ext>
              </a:extLst>
            </p:cNvPr>
            <p:cNvPicPr/>
            <p:nvPr/>
          </p:nvPicPr>
          <p:blipFill>
            <a:blip r:embed="rId51" cstate="print"/>
            <a:stretch>
              <a:fillRect/>
            </a:stretch>
          </p:blipFill>
          <p:spPr>
            <a:xfrm>
              <a:off x="2615819" y="4632325"/>
              <a:ext cx="509016" cy="106680"/>
            </a:xfrm>
            <a:prstGeom prst="rect">
              <a:avLst/>
            </a:prstGeom>
          </p:spPr>
        </p:pic>
        <p:pic>
          <p:nvPicPr>
            <p:cNvPr id="538" name="object 125">
              <a:extLst>
                <a:ext uri="{FF2B5EF4-FFF2-40B4-BE49-F238E27FC236}">
                  <a16:creationId xmlns:a16="http://schemas.microsoft.com/office/drawing/2014/main" id="{766F53D0-A8DE-722E-D8F4-91CB71B112BF}"/>
                </a:ext>
              </a:extLst>
            </p:cNvPr>
            <p:cNvPicPr/>
            <p:nvPr/>
          </p:nvPicPr>
          <p:blipFill>
            <a:blip r:embed="rId24" cstate="print"/>
            <a:stretch>
              <a:fillRect/>
            </a:stretch>
          </p:blipFill>
          <p:spPr>
            <a:xfrm>
              <a:off x="3069970" y="4632325"/>
              <a:ext cx="124968" cy="106680"/>
            </a:xfrm>
            <a:prstGeom prst="rect">
              <a:avLst/>
            </a:prstGeom>
          </p:spPr>
        </p:pic>
        <p:pic>
          <p:nvPicPr>
            <p:cNvPr id="539" name="object 126">
              <a:extLst>
                <a:ext uri="{FF2B5EF4-FFF2-40B4-BE49-F238E27FC236}">
                  <a16:creationId xmlns:a16="http://schemas.microsoft.com/office/drawing/2014/main" id="{ED376A6C-7950-0021-888A-0404A2908E27}"/>
                </a:ext>
              </a:extLst>
            </p:cNvPr>
            <p:cNvPicPr/>
            <p:nvPr/>
          </p:nvPicPr>
          <p:blipFill>
            <a:blip r:embed="rId52" cstate="print"/>
            <a:stretch>
              <a:fillRect/>
            </a:stretch>
          </p:blipFill>
          <p:spPr>
            <a:xfrm>
              <a:off x="3149219" y="4632325"/>
              <a:ext cx="118871" cy="106680"/>
            </a:xfrm>
            <a:prstGeom prst="rect">
              <a:avLst/>
            </a:prstGeom>
          </p:spPr>
        </p:pic>
        <p:pic>
          <p:nvPicPr>
            <p:cNvPr id="540" name="object 127">
              <a:extLst>
                <a:ext uri="{FF2B5EF4-FFF2-40B4-BE49-F238E27FC236}">
                  <a16:creationId xmlns:a16="http://schemas.microsoft.com/office/drawing/2014/main" id="{C0B6373E-9D0F-BFC1-062C-01C408A0A010}"/>
                </a:ext>
              </a:extLst>
            </p:cNvPr>
            <p:cNvPicPr/>
            <p:nvPr/>
          </p:nvPicPr>
          <p:blipFill>
            <a:blip r:embed="rId53" cstate="print"/>
            <a:stretch>
              <a:fillRect/>
            </a:stretch>
          </p:blipFill>
          <p:spPr>
            <a:xfrm>
              <a:off x="3228467" y="4632325"/>
              <a:ext cx="219456" cy="106680"/>
            </a:xfrm>
            <a:prstGeom prst="rect">
              <a:avLst/>
            </a:prstGeom>
          </p:spPr>
        </p:pic>
        <p:pic>
          <p:nvPicPr>
            <p:cNvPr id="541" name="object 128">
              <a:extLst>
                <a:ext uri="{FF2B5EF4-FFF2-40B4-BE49-F238E27FC236}">
                  <a16:creationId xmlns:a16="http://schemas.microsoft.com/office/drawing/2014/main" id="{8B327FA0-6086-7C1B-0560-9F54649ACDF4}"/>
                </a:ext>
              </a:extLst>
            </p:cNvPr>
            <p:cNvPicPr/>
            <p:nvPr/>
          </p:nvPicPr>
          <p:blipFill>
            <a:blip r:embed="rId8" cstate="print"/>
            <a:stretch>
              <a:fillRect/>
            </a:stretch>
          </p:blipFill>
          <p:spPr>
            <a:xfrm>
              <a:off x="3374771" y="4632325"/>
              <a:ext cx="118872" cy="106680"/>
            </a:xfrm>
            <a:prstGeom prst="rect">
              <a:avLst/>
            </a:prstGeom>
          </p:spPr>
        </p:pic>
        <p:pic>
          <p:nvPicPr>
            <p:cNvPr id="542" name="object 129">
              <a:extLst>
                <a:ext uri="{FF2B5EF4-FFF2-40B4-BE49-F238E27FC236}">
                  <a16:creationId xmlns:a16="http://schemas.microsoft.com/office/drawing/2014/main" id="{51917C42-7470-0CC2-8B14-464A7DA48808}"/>
                </a:ext>
              </a:extLst>
            </p:cNvPr>
            <p:cNvPicPr/>
            <p:nvPr/>
          </p:nvPicPr>
          <p:blipFill>
            <a:blip r:embed="rId15" cstate="print"/>
            <a:stretch>
              <a:fillRect/>
            </a:stretch>
          </p:blipFill>
          <p:spPr>
            <a:xfrm>
              <a:off x="2666110" y="4720716"/>
              <a:ext cx="182880" cy="106680"/>
            </a:xfrm>
            <a:prstGeom prst="rect">
              <a:avLst/>
            </a:prstGeom>
          </p:spPr>
        </p:pic>
        <p:pic>
          <p:nvPicPr>
            <p:cNvPr id="543" name="object 130">
              <a:extLst>
                <a:ext uri="{FF2B5EF4-FFF2-40B4-BE49-F238E27FC236}">
                  <a16:creationId xmlns:a16="http://schemas.microsoft.com/office/drawing/2014/main" id="{4B526A54-211B-BE29-4EDE-5C46AE3C44CA}"/>
                </a:ext>
              </a:extLst>
            </p:cNvPr>
            <p:cNvPicPr/>
            <p:nvPr/>
          </p:nvPicPr>
          <p:blipFill>
            <a:blip r:embed="rId54" cstate="print"/>
            <a:stretch>
              <a:fillRect/>
            </a:stretch>
          </p:blipFill>
          <p:spPr>
            <a:xfrm>
              <a:off x="2788030" y="4720716"/>
              <a:ext cx="109728" cy="106680"/>
            </a:xfrm>
            <a:prstGeom prst="rect">
              <a:avLst/>
            </a:prstGeom>
          </p:spPr>
        </p:pic>
        <p:pic>
          <p:nvPicPr>
            <p:cNvPr id="544" name="object 131">
              <a:extLst>
                <a:ext uri="{FF2B5EF4-FFF2-40B4-BE49-F238E27FC236}">
                  <a16:creationId xmlns:a16="http://schemas.microsoft.com/office/drawing/2014/main" id="{05B97892-4144-24FF-18BF-1C275BE694EC}"/>
                </a:ext>
              </a:extLst>
            </p:cNvPr>
            <p:cNvPicPr/>
            <p:nvPr/>
          </p:nvPicPr>
          <p:blipFill>
            <a:blip r:embed="rId55" cstate="print"/>
            <a:stretch>
              <a:fillRect/>
            </a:stretch>
          </p:blipFill>
          <p:spPr>
            <a:xfrm>
              <a:off x="2842895" y="4720716"/>
              <a:ext cx="400507" cy="106680"/>
            </a:xfrm>
            <a:prstGeom prst="rect">
              <a:avLst/>
            </a:prstGeom>
          </p:spPr>
        </p:pic>
        <p:pic>
          <p:nvPicPr>
            <p:cNvPr id="545" name="object 132">
              <a:extLst>
                <a:ext uri="{FF2B5EF4-FFF2-40B4-BE49-F238E27FC236}">
                  <a16:creationId xmlns:a16="http://schemas.microsoft.com/office/drawing/2014/main" id="{0702C1E9-9668-0820-4299-9B8759856D0D}"/>
                </a:ext>
              </a:extLst>
            </p:cNvPr>
            <p:cNvPicPr/>
            <p:nvPr/>
          </p:nvPicPr>
          <p:blipFill>
            <a:blip r:embed="rId56" cstate="print"/>
            <a:stretch>
              <a:fillRect/>
            </a:stretch>
          </p:blipFill>
          <p:spPr>
            <a:xfrm>
              <a:off x="3176651" y="4720716"/>
              <a:ext cx="178815" cy="106680"/>
            </a:xfrm>
            <a:prstGeom prst="rect">
              <a:avLst/>
            </a:prstGeom>
          </p:spPr>
        </p:pic>
        <p:pic>
          <p:nvPicPr>
            <p:cNvPr id="546" name="object 133">
              <a:extLst>
                <a:ext uri="{FF2B5EF4-FFF2-40B4-BE49-F238E27FC236}">
                  <a16:creationId xmlns:a16="http://schemas.microsoft.com/office/drawing/2014/main" id="{56CD17B0-D3A4-C537-0B2F-275FE3FA8BB9}"/>
                </a:ext>
              </a:extLst>
            </p:cNvPr>
            <p:cNvPicPr/>
            <p:nvPr/>
          </p:nvPicPr>
          <p:blipFill>
            <a:blip r:embed="rId57" cstate="print"/>
            <a:stretch>
              <a:fillRect/>
            </a:stretch>
          </p:blipFill>
          <p:spPr>
            <a:xfrm>
              <a:off x="2370073" y="5043804"/>
              <a:ext cx="1046149" cy="106680"/>
            </a:xfrm>
            <a:prstGeom prst="rect">
              <a:avLst/>
            </a:prstGeom>
          </p:spPr>
        </p:pic>
        <p:pic>
          <p:nvPicPr>
            <p:cNvPr id="547" name="object 134">
              <a:extLst>
                <a:ext uri="{FF2B5EF4-FFF2-40B4-BE49-F238E27FC236}">
                  <a16:creationId xmlns:a16="http://schemas.microsoft.com/office/drawing/2014/main" id="{478958C9-AF30-EB67-E0C0-3BB6D1FFEA8B}"/>
                </a:ext>
              </a:extLst>
            </p:cNvPr>
            <p:cNvPicPr/>
            <p:nvPr/>
          </p:nvPicPr>
          <p:blipFill>
            <a:blip r:embed="rId58" cstate="print"/>
            <a:stretch>
              <a:fillRect/>
            </a:stretch>
          </p:blipFill>
          <p:spPr>
            <a:xfrm>
              <a:off x="2559430" y="5188584"/>
              <a:ext cx="659130" cy="106679"/>
            </a:xfrm>
            <a:prstGeom prst="rect">
              <a:avLst/>
            </a:prstGeom>
          </p:spPr>
        </p:pic>
        <p:pic>
          <p:nvPicPr>
            <p:cNvPr id="548" name="object 135">
              <a:extLst>
                <a:ext uri="{FF2B5EF4-FFF2-40B4-BE49-F238E27FC236}">
                  <a16:creationId xmlns:a16="http://schemas.microsoft.com/office/drawing/2014/main" id="{E3A8C2E0-DCA2-B8C4-347A-3203068DAEF7}"/>
                </a:ext>
              </a:extLst>
            </p:cNvPr>
            <p:cNvPicPr/>
            <p:nvPr/>
          </p:nvPicPr>
          <p:blipFill>
            <a:blip r:embed="rId59" cstate="print"/>
            <a:stretch>
              <a:fillRect/>
            </a:stretch>
          </p:blipFill>
          <p:spPr>
            <a:xfrm>
              <a:off x="2556382" y="5333365"/>
              <a:ext cx="667842" cy="106680"/>
            </a:xfrm>
            <a:prstGeom prst="rect">
              <a:avLst/>
            </a:prstGeom>
          </p:spPr>
        </p:pic>
        <p:pic>
          <p:nvPicPr>
            <p:cNvPr id="549" name="object 136">
              <a:extLst>
                <a:ext uri="{FF2B5EF4-FFF2-40B4-BE49-F238E27FC236}">
                  <a16:creationId xmlns:a16="http://schemas.microsoft.com/office/drawing/2014/main" id="{15EEB1FE-5ACA-60F9-F836-9812DBDECA36}"/>
                </a:ext>
              </a:extLst>
            </p:cNvPr>
            <p:cNvPicPr/>
            <p:nvPr/>
          </p:nvPicPr>
          <p:blipFill>
            <a:blip r:embed="rId60" cstate="print"/>
            <a:stretch>
              <a:fillRect/>
            </a:stretch>
          </p:blipFill>
          <p:spPr>
            <a:xfrm>
              <a:off x="2395982" y="5592775"/>
              <a:ext cx="977912" cy="91440"/>
            </a:xfrm>
            <a:prstGeom prst="rect">
              <a:avLst/>
            </a:prstGeom>
          </p:spPr>
        </p:pic>
        <p:pic>
          <p:nvPicPr>
            <p:cNvPr id="550" name="object 137">
              <a:extLst>
                <a:ext uri="{FF2B5EF4-FFF2-40B4-BE49-F238E27FC236}">
                  <a16:creationId xmlns:a16="http://schemas.microsoft.com/office/drawing/2014/main" id="{DD157A0B-E173-7B65-175C-47780D63D284}"/>
                </a:ext>
              </a:extLst>
            </p:cNvPr>
            <p:cNvPicPr/>
            <p:nvPr/>
          </p:nvPicPr>
          <p:blipFill>
            <a:blip r:embed="rId61" cstate="print"/>
            <a:stretch>
              <a:fillRect/>
            </a:stretch>
          </p:blipFill>
          <p:spPr>
            <a:xfrm>
              <a:off x="2503042" y="5684215"/>
              <a:ext cx="773430" cy="91440"/>
            </a:xfrm>
            <a:prstGeom prst="rect">
              <a:avLst/>
            </a:prstGeom>
          </p:spPr>
        </p:pic>
        <p:pic>
          <p:nvPicPr>
            <p:cNvPr id="551" name="object 138">
              <a:extLst>
                <a:ext uri="{FF2B5EF4-FFF2-40B4-BE49-F238E27FC236}">
                  <a16:creationId xmlns:a16="http://schemas.microsoft.com/office/drawing/2014/main" id="{2907B055-388D-7AF6-D62F-28EB9A545060}"/>
                </a:ext>
              </a:extLst>
            </p:cNvPr>
            <p:cNvPicPr/>
            <p:nvPr/>
          </p:nvPicPr>
          <p:blipFill>
            <a:blip r:embed="rId62" cstate="print"/>
            <a:stretch>
              <a:fillRect/>
            </a:stretch>
          </p:blipFill>
          <p:spPr>
            <a:xfrm>
              <a:off x="2634107" y="5775655"/>
              <a:ext cx="507060" cy="91440"/>
            </a:xfrm>
            <a:prstGeom prst="rect">
              <a:avLst/>
            </a:prstGeom>
          </p:spPr>
        </p:pic>
        <p:sp>
          <p:nvSpPr>
            <p:cNvPr id="552" name="object 139">
              <a:extLst>
                <a:ext uri="{FF2B5EF4-FFF2-40B4-BE49-F238E27FC236}">
                  <a16:creationId xmlns:a16="http://schemas.microsoft.com/office/drawing/2014/main" id="{6B7FE240-96F7-2417-E6A0-90B15B4904A7}"/>
                </a:ext>
              </a:extLst>
            </p:cNvPr>
            <p:cNvSpPr/>
            <p:nvPr/>
          </p:nvSpPr>
          <p:spPr>
            <a:xfrm>
              <a:off x="2860548" y="3805428"/>
              <a:ext cx="29209" cy="38100"/>
            </a:xfrm>
            <a:custGeom>
              <a:avLst/>
              <a:gdLst/>
              <a:ahLst/>
              <a:cxnLst/>
              <a:rect l="l" t="t" r="r" b="b"/>
              <a:pathLst>
                <a:path w="29210" h="38100">
                  <a:moveTo>
                    <a:pt x="26415" y="0"/>
                  </a:moveTo>
                  <a:lnTo>
                    <a:pt x="2412" y="0"/>
                  </a:lnTo>
                  <a:lnTo>
                    <a:pt x="0" y="2286"/>
                  </a:lnTo>
                  <a:lnTo>
                    <a:pt x="0" y="35687"/>
                  </a:lnTo>
                  <a:lnTo>
                    <a:pt x="2412" y="37973"/>
                  </a:lnTo>
                  <a:lnTo>
                    <a:pt x="26415" y="37973"/>
                  </a:lnTo>
                  <a:lnTo>
                    <a:pt x="28701" y="35687"/>
                  </a:lnTo>
                  <a:lnTo>
                    <a:pt x="28701" y="2286"/>
                  </a:lnTo>
                  <a:lnTo>
                    <a:pt x="26415" y="0"/>
                  </a:lnTo>
                  <a:close/>
                </a:path>
              </a:pathLst>
            </a:custGeom>
            <a:solidFill>
              <a:srgbClr val="211F1F"/>
            </a:solidFill>
          </p:spPr>
          <p:txBody>
            <a:bodyPr wrap="square" lIns="0" tIns="0" rIns="0" bIns="0" rtlCol="0"/>
            <a:lstStyle/>
            <a:p>
              <a:endParaRPr/>
            </a:p>
          </p:txBody>
        </p:sp>
        <p:sp>
          <p:nvSpPr>
            <p:cNvPr id="553" name="object 140">
              <a:extLst>
                <a:ext uri="{FF2B5EF4-FFF2-40B4-BE49-F238E27FC236}">
                  <a16:creationId xmlns:a16="http://schemas.microsoft.com/office/drawing/2014/main" id="{732CA9E6-87C0-3B84-0D50-94E44B2C773D}"/>
                </a:ext>
              </a:extLst>
            </p:cNvPr>
            <p:cNvSpPr/>
            <p:nvPr/>
          </p:nvSpPr>
          <p:spPr>
            <a:xfrm>
              <a:off x="2930651" y="3832859"/>
              <a:ext cx="30480" cy="29209"/>
            </a:xfrm>
            <a:custGeom>
              <a:avLst/>
              <a:gdLst/>
              <a:ahLst/>
              <a:cxnLst/>
              <a:rect l="l" t="t" r="r" b="b"/>
              <a:pathLst>
                <a:path w="30480" h="29210">
                  <a:moveTo>
                    <a:pt x="13589" y="0"/>
                  </a:moveTo>
                  <a:lnTo>
                    <a:pt x="11175" y="253"/>
                  </a:lnTo>
                  <a:lnTo>
                    <a:pt x="0" y="13969"/>
                  </a:lnTo>
                  <a:lnTo>
                    <a:pt x="254" y="16256"/>
                  </a:lnTo>
                  <a:lnTo>
                    <a:pt x="16510" y="28701"/>
                  </a:lnTo>
                  <a:lnTo>
                    <a:pt x="18923" y="28320"/>
                  </a:lnTo>
                  <a:lnTo>
                    <a:pt x="30099" y="14604"/>
                  </a:lnTo>
                  <a:lnTo>
                    <a:pt x="29845" y="12318"/>
                  </a:lnTo>
                  <a:lnTo>
                    <a:pt x="13589" y="0"/>
                  </a:lnTo>
                  <a:close/>
                </a:path>
              </a:pathLst>
            </a:custGeom>
            <a:solidFill>
              <a:srgbClr val="000000"/>
            </a:solidFill>
          </p:spPr>
          <p:txBody>
            <a:bodyPr wrap="square" lIns="0" tIns="0" rIns="0" bIns="0" rtlCol="0"/>
            <a:lstStyle/>
            <a:p>
              <a:endParaRPr/>
            </a:p>
          </p:txBody>
        </p:sp>
        <p:sp>
          <p:nvSpPr>
            <p:cNvPr id="554" name="object 141">
              <a:extLst>
                <a:ext uri="{FF2B5EF4-FFF2-40B4-BE49-F238E27FC236}">
                  <a16:creationId xmlns:a16="http://schemas.microsoft.com/office/drawing/2014/main" id="{CB1720B1-9027-CE9C-9EF0-E9E53147E746}"/>
                </a:ext>
              </a:extLst>
            </p:cNvPr>
            <p:cNvSpPr/>
            <p:nvPr/>
          </p:nvSpPr>
          <p:spPr>
            <a:xfrm>
              <a:off x="2757677" y="3842765"/>
              <a:ext cx="228600" cy="226695"/>
            </a:xfrm>
            <a:custGeom>
              <a:avLst/>
              <a:gdLst/>
              <a:ahLst/>
              <a:cxnLst/>
              <a:rect l="l" t="t" r="r" b="b"/>
              <a:pathLst>
                <a:path w="228600" h="226695">
                  <a:moveTo>
                    <a:pt x="228346" y="113283"/>
                  </a:moveTo>
                  <a:lnTo>
                    <a:pt x="212725" y="170560"/>
                  </a:lnTo>
                  <a:lnTo>
                    <a:pt x="171831" y="211200"/>
                  </a:lnTo>
                  <a:lnTo>
                    <a:pt x="114173" y="226694"/>
                  </a:lnTo>
                  <a:lnTo>
                    <a:pt x="83820" y="222630"/>
                  </a:lnTo>
                  <a:lnTo>
                    <a:pt x="33401" y="193420"/>
                  </a:lnTo>
                  <a:lnTo>
                    <a:pt x="4064" y="143509"/>
                  </a:lnTo>
                  <a:lnTo>
                    <a:pt x="0" y="113283"/>
                  </a:lnTo>
                  <a:lnTo>
                    <a:pt x="4064" y="83184"/>
                  </a:lnTo>
                  <a:lnTo>
                    <a:pt x="33401" y="33146"/>
                  </a:lnTo>
                  <a:lnTo>
                    <a:pt x="83820" y="4063"/>
                  </a:lnTo>
                  <a:lnTo>
                    <a:pt x="114173" y="0"/>
                  </a:lnTo>
                  <a:lnTo>
                    <a:pt x="144526" y="4063"/>
                  </a:lnTo>
                  <a:lnTo>
                    <a:pt x="194945" y="33146"/>
                  </a:lnTo>
                  <a:lnTo>
                    <a:pt x="224282" y="83184"/>
                  </a:lnTo>
                  <a:lnTo>
                    <a:pt x="228346" y="113283"/>
                  </a:lnTo>
                  <a:close/>
                </a:path>
              </a:pathLst>
            </a:custGeom>
            <a:ln w="25995">
              <a:solidFill>
                <a:srgbClr val="211F1F"/>
              </a:solidFill>
            </a:ln>
          </p:spPr>
          <p:txBody>
            <a:bodyPr wrap="square" lIns="0" tIns="0" rIns="0" bIns="0" rtlCol="0"/>
            <a:lstStyle/>
            <a:p>
              <a:endParaRPr/>
            </a:p>
          </p:txBody>
        </p:sp>
        <p:pic>
          <p:nvPicPr>
            <p:cNvPr id="555" name="object 142">
              <a:extLst>
                <a:ext uri="{FF2B5EF4-FFF2-40B4-BE49-F238E27FC236}">
                  <a16:creationId xmlns:a16="http://schemas.microsoft.com/office/drawing/2014/main" id="{197C3404-1822-12FC-0795-A76A928DDD8E}"/>
                </a:ext>
              </a:extLst>
            </p:cNvPr>
            <p:cNvPicPr/>
            <p:nvPr/>
          </p:nvPicPr>
          <p:blipFill>
            <a:blip r:embed="rId43" cstate="print"/>
            <a:stretch>
              <a:fillRect/>
            </a:stretch>
          </p:blipFill>
          <p:spPr>
            <a:xfrm>
              <a:off x="2868167" y="3866389"/>
              <a:ext cx="60960" cy="94486"/>
            </a:xfrm>
            <a:prstGeom prst="rect">
              <a:avLst/>
            </a:prstGeom>
          </p:spPr>
        </p:pic>
        <p:pic>
          <p:nvPicPr>
            <p:cNvPr id="556" name="object 143">
              <a:extLst>
                <a:ext uri="{FF2B5EF4-FFF2-40B4-BE49-F238E27FC236}">
                  <a16:creationId xmlns:a16="http://schemas.microsoft.com/office/drawing/2014/main" id="{968673DC-2824-59D8-33E2-E61F6721227A}"/>
                </a:ext>
              </a:extLst>
            </p:cNvPr>
            <p:cNvPicPr/>
            <p:nvPr/>
          </p:nvPicPr>
          <p:blipFill>
            <a:blip r:embed="rId63" cstate="print"/>
            <a:stretch>
              <a:fillRect/>
            </a:stretch>
          </p:blipFill>
          <p:spPr>
            <a:xfrm>
              <a:off x="2691638" y="4121150"/>
              <a:ext cx="397763" cy="91439"/>
            </a:xfrm>
            <a:prstGeom prst="rect">
              <a:avLst/>
            </a:prstGeom>
          </p:spPr>
        </p:pic>
        <p:pic>
          <p:nvPicPr>
            <p:cNvPr id="557" name="object 144">
              <a:extLst>
                <a:ext uri="{FF2B5EF4-FFF2-40B4-BE49-F238E27FC236}">
                  <a16:creationId xmlns:a16="http://schemas.microsoft.com/office/drawing/2014/main" id="{4F93C3E1-7ACB-8274-6C7E-516365D94761}"/>
                </a:ext>
              </a:extLst>
            </p:cNvPr>
            <p:cNvPicPr/>
            <p:nvPr/>
          </p:nvPicPr>
          <p:blipFill>
            <a:blip r:embed="rId63" cstate="print"/>
            <a:stretch>
              <a:fillRect/>
            </a:stretch>
          </p:blipFill>
          <p:spPr>
            <a:xfrm>
              <a:off x="5112130" y="4121150"/>
              <a:ext cx="397764" cy="91439"/>
            </a:xfrm>
            <a:prstGeom prst="rect">
              <a:avLst/>
            </a:prstGeom>
          </p:spPr>
        </p:pic>
        <p:pic>
          <p:nvPicPr>
            <p:cNvPr id="558" name="object 145">
              <a:extLst>
                <a:ext uri="{FF2B5EF4-FFF2-40B4-BE49-F238E27FC236}">
                  <a16:creationId xmlns:a16="http://schemas.microsoft.com/office/drawing/2014/main" id="{4C449FEC-D7F5-3784-BDDF-BC75ADFF2345}"/>
                </a:ext>
              </a:extLst>
            </p:cNvPr>
            <p:cNvPicPr/>
            <p:nvPr/>
          </p:nvPicPr>
          <p:blipFill>
            <a:blip r:embed="rId64" cstate="print"/>
            <a:stretch>
              <a:fillRect/>
            </a:stretch>
          </p:blipFill>
          <p:spPr>
            <a:xfrm>
              <a:off x="3881882" y="4121150"/>
              <a:ext cx="475488" cy="91439"/>
            </a:xfrm>
            <a:prstGeom prst="rect">
              <a:avLst/>
            </a:prstGeom>
          </p:spPr>
        </p:pic>
        <p:pic>
          <p:nvPicPr>
            <p:cNvPr id="559" name="object 146">
              <a:extLst>
                <a:ext uri="{FF2B5EF4-FFF2-40B4-BE49-F238E27FC236}">
                  <a16:creationId xmlns:a16="http://schemas.microsoft.com/office/drawing/2014/main" id="{38872D4F-A0A6-E30D-4DEA-DC0ECCFB1A99}"/>
                </a:ext>
              </a:extLst>
            </p:cNvPr>
            <p:cNvPicPr/>
            <p:nvPr/>
          </p:nvPicPr>
          <p:blipFill>
            <a:blip r:embed="rId24" cstate="print"/>
            <a:stretch>
              <a:fillRect/>
            </a:stretch>
          </p:blipFill>
          <p:spPr>
            <a:xfrm>
              <a:off x="6054852" y="4412615"/>
              <a:ext cx="124967" cy="106680"/>
            </a:xfrm>
            <a:prstGeom prst="rect">
              <a:avLst/>
            </a:prstGeom>
          </p:spPr>
        </p:pic>
        <p:pic>
          <p:nvPicPr>
            <p:cNvPr id="560" name="object 147">
              <a:extLst>
                <a:ext uri="{FF2B5EF4-FFF2-40B4-BE49-F238E27FC236}">
                  <a16:creationId xmlns:a16="http://schemas.microsoft.com/office/drawing/2014/main" id="{C9BA28CA-BE07-5D9F-395C-4FC75995A15C}"/>
                </a:ext>
              </a:extLst>
            </p:cNvPr>
            <p:cNvPicPr/>
            <p:nvPr/>
          </p:nvPicPr>
          <p:blipFill>
            <a:blip r:embed="rId65" cstate="print"/>
            <a:stretch>
              <a:fillRect/>
            </a:stretch>
          </p:blipFill>
          <p:spPr>
            <a:xfrm>
              <a:off x="6134100" y="4412615"/>
              <a:ext cx="196596" cy="106680"/>
            </a:xfrm>
            <a:prstGeom prst="rect">
              <a:avLst/>
            </a:prstGeom>
          </p:spPr>
        </p:pic>
        <p:pic>
          <p:nvPicPr>
            <p:cNvPr id="561" name="object 148">
              <a:extLst>
                <a:ext uri="{FF2B5EF4-FFF2-40B4-BE49-F238E27FC236}">
                  <a16:creationId xmlns:a16="http://schemas.microsoft.com/office/drawing/2014/main" id="{B6939355-C843-8BF1-DD76-3B22A86AC7E1}"/>
                </a:ext>
              </a:extLst>
            </p:cNvPr>
            <p:cNvPicPr/>
            <p:nvPr/>
          </p:nvPicPr>
          <p:blipFill>
            <a:blip r:embed="rId66" cstate="print"/>
            <a:stretch>
              <a:fillRect/>
            </a:stretch>
          </p:blipFill>
          <p:spPr>
            <a:xfrm>
              <a:off x="6286500" y="4412615"/>
              <a:ext cx="347472" cy="106680"/>
            </a:xfrm>
            <a:prstGeom prst="rect">
              <a:avLst/>
            </a:prstGeom>
          </p:spPr>
        </p:pic>
        <p:pic>
          <p:nvPicPr>
            <p:cNvPr id="562" name="object 149">
              <a:extLst>
                <a:ext uri="{FF2B5EF4-FFF2-40B4-BE49-F238E27FC236}">
                  <a16:creationId xmlns:a16="http://schemas.microsoft.com/office/drawing/2014/main" id="{09DF17D1-1D60-E633-2E6D-F32651AC3487}"/>
                </a:ext>
              </a:extLst>
            </p:cNvPr>
            <p:cNvPicPr/>
            <p:nvPr/>
          </p:nvPicPr>
          <p:blipFill>
            <a:blip r:embed="rId4" cstate="print"/>
            <a:stretch>
              <a:fillRect/>
            </a:stretch>
          </p:blipFill>
          <p:spPr>
            <a:xfrm>
              <a:off x="6574535" y="4412615"/>
              <a:ext cx="140207" cy="106680"/>
            </a:xfrm>
            <a:prstGeom prst="rect">
              <a:avLst/>
            </a:prstGeom>
          </p:spPr>
        </p:pic>
        <p:pic>
          <p:nvPicPr>
            <p:cNvPr id="563" name="object 150">
              <a:extLst>
                <a:ext uri="{FF2B5EF4-FFF2-40B4-BE49-F238E27FC236}">
                  <a16:creationId xmlns:a16="http://schemas.microsoft.com/office/drawing/2014/main" id="{9D5E9902-D7FD-2BAB-1796-66CF99E3BF63}"/>
                </a:ext>
              </a:extLst>
            </p:cNvPr>
            <p:cNvPicPr/>
            <p:nvPr/>
          </p:nvPicPr>
          <p:blipFill>
            <a:blip r:embed="rId67" cstate="print"/>
            <a:stretch>
              <a:fillRect/>
            </a:stretch>
          </p:blipFill>
          <p:spPr>
            <a:xfrm>
              <a:off x="6659880" y="4412615"/>
              <a:ext cx="454151" cy="106680"/>
            </a:xfrm>
            <a:prstGeom prst="rect">
              <a:avLst/>
            </a:prstGeom>
          </p:spPr>
        </p:pic>
        <p:pic>
          <p:nvPicPr>
            <p:cNvPr id="564" name="object 151">
              <a:extLst>
                <a:ext uri="{FF2B5EF4-FFF2-40B4-BE49-F238E27FC236}">
                  <a16:creationId xmlns:a16="http://schemas.microsoft.com/office/drawing/2014/main" id="{44402D8F-B6FA-607F-D584-52F5E0F322E9}"/>
                </a:ext>
              </a:extLst>
            </p:cNvPr>
            <p:cNvPicPr/>
            <p:nvPr/>
          </p:nvPicPr>
          <p:blipFill>
            <a:blip r:embed="rId68" cstate="print"/>
            <a:stretch>
              <a:fillRect/>
            </a:stretch>
          </p:blipFill>
          <p:spPr>
            <a:xfrm>
              <a:off x="6271259" y="4502530"/>
              <a:ext cx="374903" cy="106680"/>
            </a:xfrm>
            <a:prstGeom prst="rect">
              <a:avLst/>
            </a:prstGeom>
          </p:spPr>
        </p:pic>
        <p:pic>
          <p:nvPicPr>
            <p:cNvPr id="565" name="object 152">
              <a:extLst>
                <a:ext uri="{FF2B5EF4-FFF2-40B4-BE49-F238E27FC236}">
                  <a16:creationId xmlns:a16="http://schemas.microsoft.com/office/drawing/2014/main" id="{6C944DDF-8C00-2C1F-4DB4-321F9B2A7EA1}"/>
                </a:ext>
              </a:extLst>
            </p:cNvPr>
            <p:cNvPicPr/>
            <p:nvPr/>
          </p:nvPicPr>
          <p:blipFill>
            <a:blip r:embed="rId69" cstate="print"/>
            <a:stretch>
              <a:fillRect/>
            </a:stretch>
          </p:blipFill>
          <p:spPr>
            <a:xfrm>
              <a:off x="6597395" y="4502530"/>
              <a:ext cx="305561" cy="106680"/>
            </a:xfrm>
            <a:prstGeom prst="rect">
              <a:avLst/>
            </a:prstGeom>
          </p:spPr>
        </p:pic>
        <p:pic>
          <p:nvPicPr>
            <p:cNvPr id="566" name="object 153">
              <a:extLst>
                <a:ext uri="{FF2B5EF4-FFF2-40B4-BE49-F238E27FC236}">
                  <a16:creationId xmlns:a16="http://schemas.microsoft.com/office/drawing/2014/main" id="{D6A21DC0-47B4-2224-C984-7743FC6612E6}"/>
                </a:ext>
              </a:extLst>
            </p:cNvPr>
            <p:cNvPicPr/>
            <p:nvPr/>
          </p:nvPicPr>
          <p:blipFill>
            <a:blip r:embed="rId15" cstate="print"/>
            <a:stretch>
              <a:fillRect/>
            </a:stretch>
          </p:blipFill>
          <p:spPr>
            <a:xfrm>
              <a:off x="6217920" y="4590922"/>
              <a:ext cx="182879" cy="106680"/>
            </a:xfrm>
            <a:prstGeom prst="rect">
              <a:avLst/>
            </a:prstGeom>
          </p:spPr>
        </p:pic>
        <p:pic>
          <p:nvPicPr>
            <p:cNvPr id="567" name="object 154">
              <a:extLst>
                <a:ext uri="{FF2B5EF4-FFF2-40B4-BE49-F238E27FC236}">
                  <a16:creationId xmlns:a16="http://schemas.microsoft.com/office/drawing/2014/main" id="{17255ACA-4D51-3D12-134E-1B7BE199099F}"/>
                </a:ext>
              </a:extLst>
            </p:cNvPr>
            <p:cNvPicPr/>
            <p:nvPr/>
          </p:nvPicPr>
          <p:blipFill>
            <a:blip r:embed="rId70" cstate="print"/>
            <a:stretch>
              <a:fillRect/>
            </a:stretch>
          </p:blipFill>
          <p:spPr>
            <a:xfrm>
              <a:off x="6358128" y="4590922"/>
              <a:ext cx="216407" cy="106680"/>
            </a:xfrm>
            <a:prstGeom prst="rect">
              <a:avLst/>
            </a:prstGeom>
          </p:spPr>
        </p:pic>
        <p:pic>
          <p:nvPicPr>
            <p:cNvPr id="568" name="object 155">
              <a:extLst>
                <a:ext uri="{FF2B5EF4-FFF2-40B4-BE49-F238E27FC236}">
                  <a16:creationId xmlns:a16="http://schemas.microsoft.com/office/drawing/2014/main" id="{6E29A444-9FC7-9FAF-9437-6EBB7F7DBBF1}"/>
                </a:ext>
              </a:extLst>
            </p:cNvPr>
            <p:cNvPicPr/>
            <p:nvPr/>
          </p:nvPicPr>
          <p:blipFill>
            <a:blip r:embed="rId71" cstate="print"/>
            <a:stretch>
              <a:fillRect/>
            </a:stretch>
          </p:blipFill>
          <p:spPr>
            <a:xfrm>
              <a:off x="6524243" y="4590922"/>
              <a:ext cx="258064" cy="106680"/>
            </a:xfrm>
            <a:prstGeom prst="rect">
              <a:avLst/>
            </a:prstGeom>
          </p:spPr>
        </p:pic>
        <p:pic>
          <p:nvPicPr>
            <p:cNvPr id="569" name="object 156">
              <a:extLst>
                <a:ext uri="{FF2B5EF4-FFF2-40B4-BE49-F238E27FC236}">
                  <a16:creationId xmlns:a16="http://schemas.microsoft.com/office/drawing/2014/main" id="{50EF296D-B5C0-7F81-BC2E-3E78C0018049}"/>
                </a:ext>
              </a:extLst>
            </p:cNvPr>
            <p:cNvPicPr/>
            <p:nvPr/>
          </p:nvPicPr>
          <p:blipFill>
            <a:blip r:embed="rId4" cstate="print"/>
            <a:stretch>
              <a:fillRect/>
            </a:stretch>
          </p:blipFill>
          <p:spPr>
            <a:xfrm>
              <a:off x="6739128" y="4590922"/>
              <a:ext cx="140207" cy="106680"/>
            </a:xfrm>
            <a:prstGeom prst="rect">
              <a:avLst/>
            </a:prstGeom>
          </p:spPr>
        </p:pic>
        <p:pic>
          <p:nvPicPr>
            <p:cNvPr id="570" name="object 157">
              <a:extLst>
                <a:ext uri="{FF2B5EF4-FFF2-40B4-BE49-F238E27FC236}">
                  <a16:creationId xmlns:a16="http://schemas.microsoft.com/office/drawing/2014/main" id="{BD312438-619D-1A4A-4780-4A2127FC8077}"/>
                </a:ext>
              </a:extLst>
            </p:cNvPr>
            <p:cNvPicPr/>
            <p:nvPr/>
          </p:nvPicPr>
          <p:blipFill>
            <a:blip r:embed="rId72" cstate="print"/>
            <a:stretch>
              <a:fillRect/>
            </a:stretch>
          </p:blipFill>
          <p:spPr>
            <a:xfrm>
              <a:off x="6825995" y="4590922"/>
              <a:ext cx="106679" cy="106680"/>
            </a:xfrm>
            <a:prstGeom prst="rect">
              <a:avLst/>
            </a:prstGeom>
          </p:spPr>
        </p:pic>
        <p:pic>
          <p:nvPicPr>
            <p:cNvPr id="571" name="object 158">
              <a:extLst>
                <a:ext uri="{FF2B5EF4-FFF2-40B4-BE49-F238E27FC236}">
                  <a16:creationId xmlns:a16="http://schemas.microsoft.com/office/drawing/2014/main" id="{464E3351-6130-5105-DBFB-78B06FC85011}"/>
                </a:ext>
              </a:extLst>
            </p:cNvPr>
            <p:cNvPicPr/>
            <p:nvPr/>
          </p:nvPicPr>
          <p:blipFill>
            <a:blip r:embed="rId73" cstate="print"/>
            <a:stretch>
              <a:fillRect/>
            </a:stretch>
          </p:blipFill>
          <p:spPr>
            <a:xfrm>
              <a:off x="6163055" y="5000878"/>
              <a:ext cx="861415" cy="106680"/>
            </a:xfrm>
            <a:prstGeom prst="rect">
              <a:avLst/>
            </a:prstGeom>
          </p:spPr>
        </p:pic>
        <p:pic>
          <p:nvPicPr>
            <p:cNvPr id="572" name="object 159">
              <a:extLst>
                <a:ext uri="{FF2B5EF4-FFF2-40B4-BE49-F238E27FC236}">
                  <a16:creationId xmlns:a16="http://schemas.microsoft.com/office/drawing/2014/main" id="{55929AE7-2373-EE8C-2AD7-CCEB27E3E949}"/>
                </a:ext>
              </a:extLst>
            </p:cNvPr>
            <p:cNvPicPr/>
            <p:nvPr/>
          </p:nvPicPr>
          <p:blipFill>
            <a:blip r:embed="rId74" cstate="print"/>
            <a:stretch>
              <a:fillRect/>
            </a:stretch>
          </p:blipFill>
          <p:spPr>
            <a:xfrm>
              <a:off x="6048755" y="5107559"/>
              <a:ext cx="1085430" cy="106680"/>
            </a:xfrm>
            <a:prstGeom prst="rect">
              <a:avLst/>
            </a:prstGeom>
          </p:spPr>
        </p:pic>
        <p:pic>
          <p:nvPicPr>
            <p:cNvPr id="573" name="object 160">
              <a:extLst>
                <a:ext uri="{FF2B5EF4-FFF2-40B4-BE49-F238E27FC236}">
                  <a16:creationId xmlns:a16="http://schemas.microsoft.com/office/drawing/2014/main" id="{E9A01718-A9B1-795D-43B0-F6FA0309197E}"/>
                </a:ext>
              </a:extLst>
            </p:cNvPr>
            <p:cNvPicPr/>
            <p:nvPr/>
          </p:nvPicPr>
          <p:blipFill>
            <a:blip r:embed="rId75" cstate="print"/>
            <a:stretch>
              <a:fillRect/>
            </a:stretch>
          </p:blipFill>
          <p:spPr>
            <a:xfrm>
              <a:off x="6306311" y="5212410"/>
              <a:ext cx="132587" cy="106984"/>
            </a:xfrm>
            <a:prstGeom prst="rect">
              <a:avLst/>
            </a:prstGeom>
          </p:spPr>
        </p:pic>
        <p:pic>
          <p:nvPicPr>
            <p:cNvPr id="574" name="object 161">
              <a:extLst>
                <a:ext uri="{FF2B5EF4-FFF2-40B4-BE49-F238E27FC236}">
                  <a16:creationId xmlns:a16="http://schemas.microsoft.com/office/drawing/2014/main" id="{1CEBA081-C59B-7A90-7C4E-F7635CD529EA}"/>
                </a:ext>
              </a:extLst>
            </p:cNvPr>
            <p:cNvPicPr/>
            <p:nvPr/>
          </p:nvPicPr>
          <p:blipFill>
            <a:blip r:embed="rId76" cstate="print"/>
            <a:stretch>
              <a:fillRect/>
            </a:stretch>
          </p:blipFill>
          <p:spPr>
            <a:xfrm>
              <a:off x="6394703" y="5212410"/>
              <a:ext cx="448881" cy="106984"/>
            </a:xfrm>
            <a:prstGeom prst="rect">
              <a:avLst/>
            </a:prstGeom>
          </p:spPr>
        </p:pic>
        <p:sp>
          <p:nvSpPr>
            <p:cNvPr id="575" name="object 162">
              <a:extLst>
                <a:ext uri="{FF2B5EF4-FFF2-40B4-BE49-F238E27FC236}">
                  <a16:creationId xmlns:a16="http://schemas.microsoft.com/office/drawing/2014/main" id="{5D86AD88-6929-EA89-54B1-02F83072B3AF}"/>
                </a:ext>
              </a:extLst>
            </p:cNvPr>
            <p:cNvSpPr/>
            <p:nvPr/>
          </p:nvSpPr>
          <p:spPr>
            <a:xfrm>
              <a:off x="6586728" y="3805428"/>
              <a:ext cx="27305" cy="38100"/>
            </a:xfrm>
            <a:custGeom>
              <a:avLst/>
              <a:gdLst/>
              <a:ahLst/>
              <a:cxnLst/>
              <a:rect l="l" t="t" r="r" b="b"/>
              <a:pathLst>
                <a:path w="27304" h="38100">
                  <a:moveTo>
                    <a:pt x="25019" y="0"/>
                  </a:moveTo>
                  <a:lnTo>
                    <a:pt x="2286" y="0"/>
                  </a:lnTo>
                  <a:lnTo>
                    <a:pt x="0" y="2286"/>
                  </a:lnTo>
                  <a:lnTo>
                    <a:pt x="0" y="35687"/>
                  </a:lnTo>
                  <a:lnTo>
                    <a:pt x="2286" y="37973"/>
                  </a:lnTo>
                  <a:lnTo>
                    <a:pt x="25019" y="37973"/>
                  </a:lnTo>
                  <a:lnTo>
                    <a:pt x="27177" y="35687"/>
                  </a:lnTo>
                  <a:lnTo>
                    <a:pt x="27177" y="2286"/>
                  </a:lnTo>
                  <a:lnTo>
                    <a:pt x="25019" y="0"/>
                  </a:lnTo>
                  <a:close/>
                </a:path>
              </a:pathLst>
            </a:custGeom>
            <a:solidFill>
              <a:srgbClr val="211F1F"/>
            </a:solidFill>
          </p:spPr>
          <p:txBody>
            <a:bodyPr wrap="square" lIns="0" tIns="0" rIns="0" bIns="0" rtlCol="0"/>
            <a:lstStyle/>
            <a:p>
              <a:endParaRPr/>
            </a:p>
          </p:txBody>
        </p:sp>
        <p:sp>
          <p:nvSpPr>
            <p:cNvPr id="576" name="object 163">
              <a:extLst>
                <a:ext uri="{FF2B5EF4-FFF2-40B4-BE49-F238E27FC236}">
                  <a16:creationId xmlns:a16="http://schemas.microsoft.com/office/drawing/2014/main" id="{B9571ABB-E474-9A98-9423-C1DADAA498A4}"/>
                </a:ext>
              </a:extLst>
            </p:cNvPr>
            <p:cNvSpPr/>
            <p:nvPr/>
          </p:nvSpPr>
          <p:spPr>
            <a:xfrm>
              <a:off x="6655307" y="3832859"/>
              <a:ext cx="30480" cy="29209"/>
            </a:xfrm>
            <a:custGeom>
              <a:avLst/>
              <a:gdLst/>
              <a:ahLst/>
              <a:cxnLst/>
              <a:rect l="l" t="t" r="r" b="b"/>
              <a:pathLst>
                <a:path w="30479" h="29210">
                  <a:moveTo>
                    <a:pt x="13589" y="0"/>
                  </a:moveTo>
                  <a:lnTo>
                    <a:pt x="11175" y="253"/>
                  </a:lnTo>
                  <a:lnTo>
                    <a:pt x="0" y="13969"/>
                  </a:lnTo>
                  <a:lnTo>
                    <a:pt x="253" y="16256"/>
                  </a:lnTo>
                  <a:lnTo>
                    <a:pt x="16510" y="28701"/>
                  </a:lnTo>
                  <a:lnTo>
                    <a:pt x="18923" y="28320"/>
                  </a:lnTo>
                  <a:lnTo>
                    <a:pt x="30099" y="14604"/>
                  </a:lnTo>
                  <a:lnTo>
                    <a:pt x="29845" y="12318"/>
                  </a:lnTo>
                  <a:lnTo>
                    <a:pt x="13589" y="0"/>
                  </a:lnTo>
                  <a:close/>
                </a:path>
              </a:pathLst>
            </a:custGeom>
            <a:solidFill>
              <a:srgbClr val="000000"/>
            </a:solidFill>
          </p:spPr>
          <p:txBody>
            <a:bodyPr wrap="square" lIns="0" tIns="0" rIns="0" bIns="0" rtlCol="0"/>
            <a:lstStyle/>
            <a:p>
              <a:endParaRPr/>
            </a:p>
          </p:txBody>
        </p:sp>
        <p:sp>
          <p:nvSpPr>
            <p:cNvPr id="577" name="object 164">
              <a:extLst>
                <a:ext uri="{FF2B5EF4-FFF2-40B4-BE49-F238E27FC236}">
                  <a16:creationId xmlns:a16="http://schemas.microsoft.com/office/drawing/2014/main" id="{61332338-A0B5-497A-7BAE-120502EE96A2}"/>
                </a:ext>
              </a:extLst>
            </p:cNvPr>
            <p:cNvSpPr/>
            <p:nvPr/>
          </p:nvSpPr>
          <p:spPr>
            <a:xfrm>
              <a:off x="6482334" y="3842765"/>
              <a:ext cx="228600" cy="226695"/>
            </a:xfrm>
            <a:custGeom>
              <a:avLst/>
              <a:gdLst/>
              <a:ahLst/>
              <a:cxnLst/>
              <a:rect l="l" t="t" r="r" b="b"/>
              <a:pathLst>
                <a:path w="228600" h="226695">
                  <a:moveTo>
                    <a:pt x="228345" y="113283"/>
                  </a:moveTo>
                  <a:lnTo>
                    <a:pt x="212724" y="170560"/>
                  </a:lnTo>
                  <a:lnTo>
                    <a:pt x="171831" y="211200"/>
                  </a:lnTo>
                  <a:lnTo>
                    <a:pt x="114172" y="226694"/>
                  </a:lnTo>
                  <a:lnTo>
                    <a:pt x="83819" y="222630"/>
                  </a:lnTo>
                  <a:lnTo>
                    <a:pt x="33400" y="193420"/>
                  </a:lnTo>
                  <a:lnTo>
                    <a:pt x="4063" y="143509"/>
                  </a:lnTo>
                  <a:lnTo>
                    <a:pt x="0" y="113283"/>
                  </a:lnTo>
                  <a:lnTo>
                    <a:pt x="4063" y="83184"/>
                  </a:lnTo>
                  <a:lnTo>
                    <a:pt x="33400" y="33146"/>
                  </a:lnTo>
                  <a:lnTo>
                    <a:pt x="83819" y="4063"/>
                  </a:lnTo>
                  <a:lnTo>
                    <a:pt x="114172" y="0"/>
                  </a:lnTo>
                  <a:lnTo>
                    <a:pt x="144525" y="4063"/>
                  </a:lnTo>
                  <a:lnTo>
                    <a:pt x="194944" y="33146"/>
                  </a:lnTo>
                  <a:lnTo>
                    <a:pt x="224282" y="83184"/>
                  </a:lnTo>
                  <a:lnTo>
                    <a:pt x="228345" y="113283"/>
                  </a:lnTo>
                  <a:close/>
                </a:path>
              </a:pathLst>
            </a:custGeom>
            <a:ln w="25995">
              <a:solidFill>
                <a:srgbClr val="211F1F"/>
              </a:solidFill>
            </a:ln>
          </p:spPr>
          <p:txBody>
            <a:bodyPr wrap="square" lIns="0" tIns="0" rIns="0" bIns="0" rtlCol="0"/>
            <a:lstStyle/>
            <a:p>
              <a:endParaRPr/>
            </a:p>
          </p:txBody>
        </p:sp>
        <p:pic>
          <p:nvPicPr>
            <p:cNvPr id="578" name="object 165">
              <a:extLst>
                <a:ext uri="{FF2B5EF4-FFF2-40B4-BE49-F238E27FC236}">
                  <a16:creationId xmlns:a16="http://schemas.microsoft.com/office/drawing/2014/main" id="{1E3B87BD-A6FF-C5F2-A00C-9BB406C0ADA6}"/>
                </a:ext>
              </a:extLst>
            </p:cNvPr>
            <p:cNvPicPr/>
            <p:nvPr/>
          </p:nvPicPr>
          <p:blipFill>
            <a:blip r:embed="rId43" cstate="print"/>
            <a:stretch>
              <a:fillRect/>
            </a:stretch>
          </p:blipFill>
          <p:spPr>
            <a:xfrm>
              <a:off x="6592823" y="3866389"/>
              <a:ext cx="60959" cy="94486"/>
            </a:xfrm>
            <a:prstGeom prst="rect">
              <a:avLst/>
            </a:prstGeom>
          </p:spPr>
        </p:pic>
        <p:pic>
          <p:nvPicPr>
            <p:cNvPr id="579" name="object 166">
              <a:extLst>
                <a:ext uri="{FF2B5EF4-FFF2-40B4-BE49-F238E27FC236}">
                  <a16:creationId xmlns:a16="http://schemas.microsoft.com/office/drawing/2014/main" id="{3D347766-64F4-87EB-69D2-60A2D869260B}"/>
                </a:ext>
              </a:extLst>
            </p:cNvPr>
            <p:cNvPicPr/>
            <p:nvPr/>
          </p:nvPicPr>
          <p:blipFill>
            <a:blip r:embed="rId77" cstate="print"/>
            <a:stretch>
              <a:fillRect/>
            </a:stretch>
          </p:blipFill>
          <p:spPr>
            <a:xfrm>
              <a:off x="6351396" y="4121150"/>
              <a:ext cx="525779" cy="91439"/>
            </a:xfrm>
            <a:prstGeom prst="rect">
              <a:avLst/>
            </a:prstGeom>
          </p:spPr>
        </p:pic>
        <p:sp>
          <p:nvSpPr>
            <p:cNvPr id="580" name="object 167">
              <a:extLst>
                <a:ext uri="{FF2B5EF4-FFF2-40B4-BE49-F238E27FC236}">
                  <a16:creationId xmlns:a16="http://schemas.microsoft.com/office/drawing/2014/main" id="{76BE94D9-963F-0E9B-84E3-4DC16E9CC0A4}"/>
                </a:ext>
              </a:extLst>
            </p:cNvPr>
            <p:cNvSpPr/>
            <p:nvPr/>
          </p:nvSpPr>
          <p:spPr>
            <a:xfrm>
              <a:off x="3483864" y="3805428"/>
              <a:ext cx="3668395" cy="2197735"/>
            </a:xfrm>
            <a:custGeom>
              <a:avLst/>
              <a:gdLst/>
              <a:ahLst/>
              <a:cxnLst/>
              <a:rect l="l" t="t" r="r" b="b"/>
              <a:pathLst>
                <a:path w="3668395" h="2197735">
                  <a:moveTo>
                    <a:pt x="0" y="0"/>
                  </a:moveTo>
                  <a:lnTo>
                    <a:pt x="0" y="2197531"/>
                  </a:lnTo>
                </a:path>
                <a:path w="3668395" h="2197735">
                  <a:moveTo>
                    <a:pt x="1228344" y="0"/>
                  </a:moveTo>
                  <a:lnTo>
                    <a:pt x="1228344" y="2197531"/>
                  </a:lnTo>
                </a:path>
                <a:path w="3668395" h="2197735">
                  <a:moveTo>
                    <a:pt x="2458212" y="0"/>
                  </a:moveTo>
                  <a:lnTo>
                    <a:pt x="2458212" y="2197531"/>
                  </a:lnTo>
                </a:path>
                <a:path w="3668395" h="2197735">
                  <a:moveTo>
                    <a:pt x="3668267" y="0"/>
                  </a:moveTo>
                  <a:lnTo>
                    <a:pt x="3668267" y="2197531"/>
                  </a:lnTo>
                </a:path>
              </a:pathLst>
            </a:custGeom>
            <a:ln w="3175">
              <a:solidFill>
                <a:srgbClr val="616266"/>
              </a:solidFill>
            </a:ln>
          </p:spPr>
          <p:txBody>
            <a:bodyPr wrap="square" lIns="0" tIns="0" rIns="0" bIns="0" rtlCol="0"/>
            <a:lstStyle/>
            <a:p>
              <a:endParaRPr/>
            </a:p>
          </p:txBody>
        </p:sp>
        <p:pic>
          <p:nvPicPr>
            <p:cNvPr id="581" name="object 168">
              <a:extLst>
                <a:ext uri="{FF2B5EF4-FFF2-40B4-BE49-F238E27FC236}">
                  <a16:creationId xmlns:a16="http://schemas.microsoft.com/office/drawing/2014/main" id="{2A42DAC3-3BE6-0A16-756D-5793CE185823}"/>
                </a:ext>
              </a:extLst>
            </p:cNvPr>
            <p:cNvPicPr/>
            <p:nvPr/>
          </p:nvPicPr>
          <p:blipFill>
            <a:blip r:embed="rId24" cstate="print"/>
            <a:stretch>
              <a:fillRect/>
            </a:stretch>
          </p:blipFill>
          <p:spPr>
            <a:xfrm>
              <a:off x="7466965" y="4410202"/>
              <a:ext cx="124968" cy="106680"/>
            </a:xfrm>
            <a:prstGeom prst="rect">
              <a:avLst/>
            </a:prstGeom>
          </p:spPr>
        </p:pic>
        <p:pic>
          <p:nvPicPr>
            <p:cNvPr id="582" name="object 169">
              <a:extLst>
                <a:ext uri="{FF2B5EF4-FFF2-40B4-BE49-F238E27FC236}">
                  <a16:creationId xmlns:a16="http://schemas.microsoft.com/office/drawing/2014/main" id="{BB87AA31-2FA9-3A57-AB5E-C766564BB065}"/>
                </a:ext>
              </a:extLst>
            </p:cNvPr>
            <p:cNvPicPr/>
            <p:nvPr/>
          </p:nvPicPr>
          <p:blipFill>
            <a:blip r:embed="rId25" cstate="print"/>
            <a:stretch>
              <a:fillRect/>
            </a:stretch>
          </p:blipFill>
          <p:spPr>
            <a:xfrm>
              <a:off x="7546213" y="4410202"/>
              <a:ext cx="131064" cy="106680"/>
            </a:xfrm>
            <a:prstGeom prst="rect">
              <a:avLst/>
            </a:prstGeom>
          </p:spPr>
        </p:pic>
        <p:pic>
          <p:nvPicPr>
            <p:cNvPr id="583" name="object 170">
              <a:extLst>
                <a:ext uri="{FF2B5EF4-FFF2-40B4-BE49-F238E27FC236}">
                  <a16:creationId xmlns:a16="http://schemas.microsoft.com/office/drawing/2014/main" id="{E59FF7CD-F8E5-F91F-37EE-7BD9F5EB9C86}"/>
                </a:ext>
              </a:extLst>
            </p:cNvPr>
            <p:cNvPicPr/>
            <p:nvPr/>
          </p:nvPicPr>
          <p:blipFill>
            <a:blip r:embed="rId8" cstate="print"/>
            <a:stretch>
              <a:fillRect/>
            </a:stretch>
          </p:blipFill>
          <p:spPr>
            <a:xfrm>
              <a:off x="7626984" y="4410202"/>
              <a:ext cx="118872" cy="106680"/>
            </a:xfrm>
            <a:prstGeom prst="rect">
              <a:avLst/>
            </a:prstGeom>
          </p:spPr>
        </p:pic>
        <p:pic>
          <p:nvPicPr>
            <p:cNvPr id="584" name="object 171">
              <a:extLst>
                <a:ext uri="{FF2B5EF4-FFF2-40B4-BE49-F238E27FC236}">
                  <a16:creationId xmlns:a16="http://schemas.microsoft.com/office/drawing/2014/main" id="{E486106E-2AC8-AA3F-4631-866F33386E11}"/>
                </a:ext>
              </a:extLst>
            </p:cNvPr>
            <p:cNvPicPr/>
            <p:nvPr/>
          </p:nvPicPr>
          <p:blipFill>
            <a:blip r:embed="rId78" cstate="print"/>
            <a:stretch>
              <a:fillRect/>
            </a:stretch>
          </p:blipFill>
          <p:spPr>
            <a:xfrm>
              <a:off x="7706232" y="4410202"/>
              <a:ext cx="235457" cy="106680"/>
            </a:xfrm>
            <a:prstGeom prst="rect">
              <a:avLst/>
            </a:prstGeom>
          </p:spPr>
        </p:pic>
        <p:pic>
          <p:nvPicPr>
            <p:cNvPr id="585" name="object 172">
              <a:extLst>
                <a:ext uri="{FF2B5EF4-FFF2-40B4-BE49-F238E27FC236}">
                  <a16:creationId xmlns:a16="http://schemas.microsoft.com/office/drawing/2014/main" id="{C339629D-B741-E7F3-8249-A3CA34088F5C}"/>
                </a:ext>
              </a:extLst>
            </p:cNvPr>
            <p:cNvPicPr/>
            <p:nvPr/>
          </p:nvPicPr>
          <p:blipFill>
            <a:blip r:embed="rId79" cstate="print"/>
            <a:stretch>
              <a:fillRect/>
            </a:stretch>
          </p:blipFill>
          <p:spPr>
            <a:xfrm>
              <a:off x="7881493" y="4410202"/>
              <a:ext cx="208025" cy="106680"/>
            </a:xfrm>
            <a:prstGeom prst="rect">
              <a:avLst/>
            </a:prstGeom>
          </p:spPr>
        </p:pic>
        <p:pic>
          <p:nvPicPr>
            <p:cNvPr id="586" name="object 173">
              <a:extLst>
                <a:ext uri="{FF2B5EF4-FFF2-40B4-BE49-F238E27FC236}">
                  <a16:creationId xmlns:a16="http://schemas.microsoft.com/office/drawing/2014/main" id="{F8C7FE87-5910-ACED-0E9C-D5A14FF748F0}"/>
                </a:ext>
              </a:extLst>
            </p:cNvPr>
            <p:cNvPicPr/>
            <p:nvPr/>
          </p:nvPicPr>
          <p:blipFill>
            <a:blip r:embed="rId80" cstate="print"/>
            <a:stretch>
              <a:fillRect/>
            </a:stretch>
          </p:blipFill>
          <p:spPr>
            <a:xfrm>
              <a:off x="8041513" y="4410202"/>
              <a:ext cx="228600" cy="106680"/>
            </a:xfrm>
            <a:prstGeom prst="rect">
              <a:avLst/>
            </a:prstGeom>
          </p:spPr>
        </p:pic>
        <p:pic>
          <p:nvPicPr>
            <p:cNvPr id="587" name="object 174">
              <a:extLst>
                <a:ext uri="{FF2B5EF4-FFF2-40B4-BE49-F238E27FC236}">
                  <a16:creationId xmlns:a16="http://schemas.microsoft.com/office/drawing/2014/main" id="{BB46BD10-9357-C08E-9CA3-C1F3F914BE3C}"/>
                </a:ext>
              </a:extLst>
            </p:cNvPr>
            <p:cNvPicPr/>
            <p:nvPr/>
          </p:nvPicPr>
          <p:blipFill>
            <a:blip r:embed="rId81" cstate="print"/>
            <a:stretch>
              <a:fillRect/>
            </a:stretch>
          </p:blipFill>
          <p:spPr>
            <a:xfrm>
              <a:off x="8212201" y="4410202"/>
              <a:ext cx="199643" cy="106680"/>
            </a:xfrm>
            <a:prstGeom prst="rect">
              <a:avLst/>
            </a:prstGeom>
          </p:spPr>
        </p:pic>
        <p:pic>
          <p:nvPicPr>
            <p:cNvPr id="588" name="object 175">
              <a:extLst>
                <a:ext uri="{FF2B5EF4-FFF2-40B4-BE49-F238E27FC236}">
                  <a16:creationId xmlns:a16="http://schemas.microsoft.com/office/drawing/2014/main" id="{215B5006-155C-4289-29EB-BA97E1CC5456}"/>
                </a:ext>
              </a:extLst>
            </p:cNvPr>
            <p:cNvPicPr/>
            <p:nvPr/>
          </p:nvPicPr>
          <p:blipFill>
            <a:blip r:embed="rId82" cstate="print"/>
            <a:stretch>
              <a:fillRect/>
            </a:stretch>
          </p:blipFill>
          <p:spPr>
            <a:xfrm>
              <a:off x="8361553" y="4410202"/>
              <a:ext cx="118872" cy="106680"/>
            </a:xfrm>
            <a:prstGeom prst="rect">
              <a:avLst/>
            </a:prstGeom>
          </p:spPr>
        </p:pic>
        <p:pic>
          <p:nvPicPr>
            <p:cNvPr id="589" name="object 176">
              <a:extLst>
                <a:ext uri="{FF2B5EF4-FFF2-40B4-BE49-F238E27FC236}">
                  <a16:creationId xmlns:a16="http://schemas.microsoft.com/office/drawing/2014/main" id="{C7F819F9-D08D-839A-A6AE-D2309C4E50E7}"/>
                </a:ext>
              </a:extLst>
            </p:cNvPr>
            <p:cNvPicPr/>
            <p:nvPr/>
          </p:nvPicPr>
          <p:blipFill>
            <a:blip r:embed="rId83" cstate="print"/>
            <a:stretch>
              <a:fillRect/>
            </a:stretch>
          </p:blipFill>
          <p:spPr>
            <a:xfrm>
              <a:off x="7294753" y="4512309"/>
              <a:ext cx="180848" cy="106680"/>
            </a:xfrm>
            <a:prstGeom prst="rect">
              <a:avLst/>
            </a:prstGeom>
          </p:spPr>
        </p:pic>
        <p:pic>
          <p:nvPicPr>
            <p:cNvPr id="590" name="object 177">
              <a:extLst>
                <a:ext uri="{FF2B5EF4-FFF2-40B4-BE49-F238E27FC236}">
                  <a16:creationId xmlns:a16="http://schemas.microsoft.com/office/drawing/2014/main" id="{C4FBFF3D-492B-A445-60C2-E0E21522410E}"/>
                </a:ext>
              </a:extLst>
            </p:cNvPr>
            <p:cNvPicPr/>
            <p:nvPr/>
          </p:nvPicPr>
          <p:blipFill>
            <a:blip r:embed="rId8" cstate="print"/>
            <a:stretch>
              <a:fillRect/>
            </a:stretch>
          </p:blipFill>
          <p:spPr>
            <a:xfrm>
              <a:off x="7430389" y="4512309"/>
              <a:ext cx="118872" cy="106680"/>
            </a:xfrm>
            <a:prstGeom prst="rect">
              <a:avLst/>
            </a:prstGeom>
          </p:spPr>
        </p:pic>
        <p:pic>
          <p:nvPicPr>
            <p:cNvPr id="591" name="object 178">
              <a:extLst>
                <a:ext uri="{FF2B5EF4-FFF2-40B4-BE49-F238E27FC236}">
                  <a16:creationId xmlns:a16="http://schemas.microsoft.com/office/drawing/2014/main" id="{C8B1A713-5731-30AF-A639-08C968B6FB9C}"/>
                </a:ext>
              </a:extLst>
            </p:cNvPr>
            <p:cNvPicPr/>
            <p:nvPr/>
          </p:nvPicPr>
          <p:blipFill>
            <a:blip r:embed="rId84" cstate="print"/>
            <a:stretch>
              <a:fillRect/>
            </a:stretch>
          </p:blipFill>
          <p:spPr>
            <a:xfrm>
              <a:off x="7509636" y="4512309"/>
              <a:ext cx="227076" cy="106680"/>
            </a:xfrm>
            <a:prstGeom prst="rect">
              <a:avLst/>
            </a:prstGeom>
          </p:spPr>
        </p:pic>
        <p:pic>
          <p:nvPicPr>
            <p:cNvPr id="592" name="object 179">
              <a:extLst>
                <a:ext uri="{FF2B5EF4-FFF2-40B4-BE49-F238E27FC236}">
                  <a16:creationId xmlns:a16="http://schemas.microsoft.com/office/drawing/2014/main" id="{EB7ACD25-3F34-1AA2-4E70-FD60E6FB411E}"/>
                </a:ext>
              </a:extLst>
            </p:cNvPr>
            <p:cNvPicPr/>
            <p:nvPr/>
          </p:nvPicPr>
          <p:blipFill>
            <a:blip r:embed="rId85" cstate="print"/>
            <a:stretch>
              <a:fillRect/>
            </a:stretch>
          </p:blipFill>
          <p:spPr>
            <a:xfrm>
              <a:off x="7687944" y="4512309"/>
              <a:ext cx="185927" cy="106680"/>
            </a:xfrm>
            <a:prstGeom prst="rect">
              <a:avLst/>
            </a:prstGeom>
          </p:spPr>
        </p:pic>
        <p:pic>
          <p:nvPicPr>
            <p:cNvPr id="593" name="object 180">
              <a:extLst>
                <a:ext uri="{FF2B5EF4-FFF2-40B4-BE49-F238E27FC236}">
                  <a16:creationId xmlns:a16="http://schemas.microsoft.com/office/drawing/2014/main" id="{54A77E77-C88D-BE9C-78FC-A57A29CFF6EB}"/>
                </a:ext>
              </a:extLst>
            </p:cNvPr>
            <p:cNvPicPr/>
            <p:nvPr/>
          </p:nvPicPr>
          <p:blipFill>
            <a:blip r:embed="rId86" cstate="print"/>
            <a:stretch>
              <a:fillRect/>
            </a:stretch>
          </p:blipFill>
          <p:spPr>
            <a:xfrm>
              <a:off x="7878444" y="4512309"/>
              <a:ext cx="299465" cy="106680"/>
            </a:xfrm>
            <a:prstGeom prst="rect">
              <a:avLst/>
            </a:prstGeom>
          </p:spPr>
        </p:pic>
        <p:pic>
          <p:nvPicPr>
            <p:cNvPr id="594" name="object 181">
              <a:extLst>
                <a:ext uri="{FF2B5EF4-FFF2-40B4-BE49-F238E27FC236}">
                  <a16:creationId xmlns:a16="http://schemas.microsoft.com/office/drawing/2014/main" id="{62DBC283-03C6-AB29-8EC9-8F2C64DC4243}"/>
                </a:ext>
              </a:extLst>
            </p:cNvPr>
            <p:cNvPicPr/>
            <p:nvPr/>
          </p:nvPicPr>
          <p:blipFill>
            <a:blip r:embed="rId24" cstate="print"/>
            <a:stretch>
              <a:fillRect/>
            </a:stretch>
          </p:blipFill>
          <p:spPr>
            <a:xfrm>
              <a:off x="8129905" y="4512309"/>
              <a:ext cx="124968" cy="106680"/>
            </a:xfrm>
            <a:prstGeom prst="rect">
              <a:avLst/>
            </a:prstGeom>
          </p:spPr>
        </p:pic>
        <p:pic>
          <p:nvPicPr>
            <p:cNvPr id="595" name="object 182">
              <a:extLst>
                <a:ext uri="{FF2B5EF4-FFF2-40B4-BE49-F238E27FC236}">
                  <a16:creationId xmlns:a16="http://schemas.microsoft.com/office/drawing/2014/main" id="{26F91881-C0C7-FD61-F28B-7824AEAD086E}"/>
                </a:ext>
              </a:extLst>
            </p:cNvPr>
            <p:cNvPicPr/>
            <p:nvPr/>
          </p:nvPicPr>
          <p:blipFill>
            <a:blip r:embed="rId87" cstate="print"/>
            <a:stretch>
              <a:fillRect/>
            </a:stretch>
          </p:blipFill>
          <p:spPr>
            <a:xfrm>
              <a:off x="8209153" y="4512309"/>
              <a:ext cx="178307" cy="106680"/>
            </a:xfrm>
            <a:prstGeom prst="rect">
              <a:avLst/>
            </a:prstGeom>
          </p:spPr>
        </p:pic>
        <p:pic>
          <p:nvPicPr>
            <p:cNvPr id="596" name="object 183">
              <a:extLst>
                <a:ext uri="{FF2B5EF4-FFF2-40B4-BE49-F238E27FC236}">
                  <a16:creationId xmlns:a16="http://schemas.microsoft.com/office/drawing/2014/main" id="{A7737C99-EA06-01DD-CAE2-D5F112A29778}"/>
                </a:ext>
              </a:extLst>
            </p:cNvPr>
            <p:cNvPicPr/>
            <p:nvPr/>
          </p:nvPicPr>
          <p:blipFill>
            <a:blip r:embed="rId88" cstate="print"/>
            <a:stretch>
              <a:fillRect/>
            </a:stretch>
          </p:blipFill>
          <p:spPr>
            <a:xfrm>
              <a:off x="8344789" y="4512309"/>
              <a:ext cx="315468" cy="106680"/>
            </a:xfrm>
            <a:prstGeom prst="rect">
              <a:avLst/>
            </a:prstGeom>
          </p:spPr>
        </p:pic>
        <p:pic>
          <p:nvPicPr>
            <p:cNvPr id="597" name="object 184">
              <a:extLst>
                <a:ext uri="{FF2B5EF4-FFF2-40B4-BE49-F238E27FC236}">
                  <a16:creationId xmlns:a16="http://schemas.microsoft.com/office/drawing/2014/main" id="{FB7EB92C-6934-3BFB-5CD3-DFBEE4F29C86}"/>
                </a:ext>
              </a:extLst>
            </p:cNvPr>
            <p:cNvPicPr/>
            <p:nvPr/>
          </p:nvPicPr>
          <p:blipFill>
            <a:blip r:embed="rId89" cstate="print"/>
            <a:stretch>
              <a:fillRect/>
            </a:stretch>
          </p:blipFill>
          <p:spPr>
            <a:xfrm>
              <a:off x="7220077" y="5028641"/>
              <a:ext cx="1495920" cy="106984"/>
            </a:xfrm>
            <a:prstGeom prst="rect">
              <a:avLst/>
            </a:prstGeom>
          </p:spPr>
        </p:pic>
        <p:pic>
          <p:nvPicPr>
            <p:cNvPr id="598" name="object 185">
              <a:extLst>
                <a:ext uri="{FF2B5EF4-FFF2-40B4-BE49-F238E27FC236}">
                  <a16:creationId xmlns:a16="http://schemas.microsoft.com/office/drawing/2014/main" id="{4500B163-A4AE-F443-4D66-457486BAD246}"/>
                </a:ext>
              </a:extLst>
            </p:cNvPr>
            <p:cNvPicPr/>
            <p:nvPr/>
          </p:nvPicPr>
          <p:blipFill>
            <a:blip r:embed="rId90" cstate="print"/>
            <a:stretch>
              <a:fillRect/>
            </a:stretch>
          </p:blipFill>
          <p:spPr>
            <a:xfrm>
              <a:off x="7229220" y="5134355"/>
              <a:ext cx="830579" cy="106680"/>
            </a:xfrm>
            <a:prstGeom prst="rect">
              <a:avLst/>
            </a:prstGeom>
          </p:spPr>
        </p:pic>
        <p:pic>
          <p:nvPicPr>
            <p:cNvPr id="599" name="object 186">
              <a:extLst>
                <a:ext uri="{FF2B5EF4-FFF2-40B4-BE49-F238E27FC236}">
                  <a16:creationId xmlns:a16="http://schemas.microsoft.com/office/drawing/2014/main" id="{85B9AC91-29F2-5A17-704F-F1D16481B022}"/>
                </a:ext>
              </a:extLst>
            </p:cNvPr>
            <p:cNvPicPr/>
            <p:nvPr/>
          </p:nvPicPr>
          <p:blipFill>
            <a:blip r:embed="rId91" cstate="print"/>
            <a:stretch>
              <a:fillRect/>
            </a:stretch>
          </p:blipFill>
          <p:spPr>
            <a:xfrm>
              <a:off x="8011032" y="5134355"/>
              <a:ext cx="407670" cy="106680"/>
            </a:xfrm>
            <a:prstGeom prst="rect">
              <a:avLst/>
            </a:prstGeom>
          </p:spPr>
        </p:pic>
        <p:pic>
          <p:nvPicPr>
            <p:cNvPr id="600" name="object 187">
              <a:extLst>
                <a:ext uri="{FF2B5EF4-FFF2-40B4-BE49-F238E27FC236}">
                  <a16:creationId xmlns:a16="http://schemas.microsoft.com/office/drawing/2014/main" id="{B7056389-95B5-AB25-E640-33C83F4E23DF}"/>
                </a:ext>
              </a:extLst>
            </p:cNvPr>
            <p:cNvPicPr/>
            <p:nvPr/>
          </p:nvPicPr>
          <p:blipFill>
            <a:blip r:embed="rId92" cstate="print"/>
            <a:stretch>
              <a:fillRect/>
            </a:stretch>
          </p:blipFill>
          <p:spPr>
            <a:xfrm>
              <a:off x="8379841" y="5134355"/>
              <a:ext cx="325831" cy="106680"/>
            </a:xfrm>
            <a:prstGeom prst="rect">
              <a:avLst/>
            </a:prstGeom>
          </p:spPr>
        </p:pic>
        <p:pic>
          <p:nvPicPr>
            <p:cNvPr id="601" name="object 188">
              <a:extLst>
                <a:ext uri="{FF2B5EF4-FFF2-40B4-BE49-F238E27FC236}">
                  <a16:creationId xmlns:a16="http://schemas.microsoft.com/office/drawing/2014/main" id="{862E0003-2C74-99D3-9D8B-9314F3513D85}"/>
                </a:ext>
              </a:extLst>
            </p:cNvPr>
            <p:cNvPicPr/>
            <p:nvPr/>
          </p:nvPicPr>
          <p:blipFill>
            <a:blip r:embed="rId93" cstate="print"/>
            <a:stretch>
              <a:fillRect/>
            </a:stretch>
          </p:blipFill>
          <p:spPr>
            <a:xfrm>
              <a:off x="7706232" y="5239511"/>
              <a:ext cx="497103" cy="106680"/>
            </a:xfrm>
            <a:prstGeom prst="rect">
              <a:avLst/>
            </a:prstGeom>
          </p:spPr>
        </p:pic>
        <p:pic>
          <p:nvPicPr>
            <p:cNvPr id="602" name="object 189">
              <a:extLst>
                <a:ext uri="{FF2B5EF4-FFF2-40B4-BE49-F238E27FC236}">
                  <a16:creationId xmlns:a16="http://schemas.microsoft.com/office/drawing/2014/main" id="{B0743E95-4006-BA04-1C8C-CBF5807F5FBE}"/>
                </a:ext>
              </a:extLst>
            </p:cNvPr>
            <p:cNvPicPr/>
            <p:nvPr/>
          </p:nvPicPr>
          <p:blipFill>
            <a:blip r:embed="rId94" cstate="print"/>
            <a:stretch>
              <a:fillRect/>
            </a:stretch>
          </p:blipFill>
          <p:spPr>
            <a:xfrm>
              <a:off x="2253995" y="1842516"/>
              <a:ext cx="6204204" cy="1798319"/>
            </a:xfrm>
            <a:prstGeom prst="rect">
              <a:avLst/>
            </a:prstGeom>
          </p:spPr>
        </p:pic>
        <p:pic>
          <p:nvPicPr>
            <p:cNvPr id="603" name="object 190">
              <a:extLst>
                <a:ext uri="{FF2B5EF4-FFF2-40B4-BE49-F238E27FC236}">
                  <a16:creationId xmlns:a16="http://schemas.microsoft.com/office/drawing/2014/main" id="{9E653251-EF7F-8DEC-59D6-1A29DCD9288B}"/>
                </a:ext>
              </a:extLst>
            </p:cNvPr>
            <p:cNvPicPr/>
            <p:nvPr/>
          </p:nvPicPr>
          <p:blipFill>
            <a:blip r:embed="rId95" cstate="print"/>
            <a:stretch>
              <a:fillRect/>
            </a:stretch>
          </p:blipFill>
          <p:spPr>
            <a:xfrm>
              <a:off x="7688536" y="3805428"/>
              <a:ext cx="252690" cy="277030"/>
            </a:xfrm>
            <a:prstGeom prst="rect">
              <a:avLst/>
            </a:prstGeom>
          </p:spPr>
        </p:pic>
        <p:pic>
          <p:nvPicPr>
            <p:cNvPr id="604" name="object 191">
              <a:extLst>
                <a:ext uri="{FF2B5EF4-FFF2-40B4-BE49-F238E27FC236}">
                  <a16:creationId xmlns:a16="http://schemas.microsoft.com/office/drawing/2014/main" id="{FAFC2B3C-6A1F-679E-1320-77E37339C957}"/>
                </a:ext>
              </a:extLst>
            </p:cNvPr>
            <p:cNvPicPr/>
            <p:nvPr/>
          </p:nvPicPr>
          <p:blipFill>
            <a:blip r:embed="rId43" cstate="print"/>
            <a:stretch>
              <a:fillRect/>
            </a:stretch>
          </p:blipFill>
          <p:spPr>
            <a:xfrm>
              <a:off x="7812023" y="3866389"/>
              <a:ext cx="62482" cy="94486"/>
            </a:xfrm>
            <a:prstGeom prst="rect">
              <a:avLst/>
            </a:prstGeom>
          </p:spPr>
        </p:pic>
        <p:pic>
          <p:nvPicPr>
            <p:cNvPr id="605" name="object 192">
              <a:extLst>
                <a:ext uri="{FF2B5EF4-FFF2-40B4-BE49-F238E27FC236}">
                  <a16:creationId xmlns:a16="http://schemas.microsoft.com/office/drawing/2014/main" id="{C8CED5BF-7F79-2A4E-F86D-CD6B79C9A265}"/>
                </a:ext>
              </a:extLst>
            </p:cNvPr>
            <p:cNvPicPr/>
            <p:nvPr/>
          </p:nvPicPr>
          <p:blipFill>
            <a:blip r:embed="rId96" cstate="print"/>
            <a:stretch>
              <a:fillRect/>
            </a:stretch>
          </p:blipFill>
          <p:spPr>
            <a:xfrm>
              <a:off x="7559040" y="4121150"/>
              <a:ext cx="551687" cy="91439"/>
            </a:xfrm>
            <a:prstGeom prst="rect">
              <a:avLst/>
            </a:prstGeom>
          </p:spPr>
        </p:pic>
        <p:sp>
          <p:nvSpPr>
            <p:cNvPr id="606" name="object 193">
              <a:extLst>
                <a:ext uri="{FF2B5EF4-FFF2-40B4-BE49-F238E27FC236}">
                  <a16:creationId xmlns:a16="http://schemas.microsoft.com/office/drawing/2014/main" id="{F1C6CA82-C747-9979-63A1-75B310F87275}"/>
                </a:ext>
              </a:extLst>
            </p:cNvPr>
            <p:cNvSpPr/>
            <p:nvPr/>
          </p:nvSpPr>
          <p:spPr>
            <a:xfrm>
              <a:off x="2199132" y="3842003"/>
              <a:ext cx="0" cy="2197735"/>
            </a:xfrm>
            <a:custGeom>
              <a:avLst/>
              <a:gdLst/>
              <a:ahLst/>
              <a:cxnLst/>
              <a:rect l="l" t="t" r="r" b="b"/>
              <a:pathLst>
                <a:path h="2197735">
                  <a:moveTo>
                    <a:pt x="0" y="0"/>
                  </a:moveTo>
                  <a:lnTo>
                    <a:pt x="0" y="2197531"/>
                  </a:lnTo>
                </a:path>
              </a:pathLst>
            </a:custGeom>
            <a:ln w="3175">
              <a:solidFill>
                <a:srgbClr val="616266"/>
              </a:solidFill>
            </a:ln>
          </p:spPr>
          <p:txBody>
            <a:bodyPr wrap="square" lIns="0" tIns="0" rIns="0" bIns="0" rtlCol="0"/>
            <a:lstStyle/>
            <a:p>
              <a:endParaRPr/>
            </a:p>
          </p:txBody>
        </p:sp>
        <p:sp>
          <p:nvSpPr>
            <p:cNvPr id="607" name="object 194">
              <a:extLst>
                <a:ext uri="{FF2B5EF4-FFF2-40B4-BE49-F238E27FC236}">
                  <a16:creationId xmlns:a16="http://schemas.microsoft.com/office/drawing/2014/main" id="{C8E200BE-AEA2-1D74-F2FC-CEF0A4FC5EAC}"/>
                </a:ext>
              </a:extLst>
            </p:cNvPr>
            <p:cNvSpPr/>
            <p:nvPr/>
          </p:nvSpPr>
          <p:spPr>
            <a:xfrm>
              <a:off x="1342644" y="3806952"/>
              <a:ext cx="27305" cy="38100"/>
            </a:xfrm>
            <a:custGeom>
              <a:avLst/>
              <a:gdLst/>
              <a:ahLst/>
              <a:cxnLst/>
              <a:rect l="l" t="t" r="r" b="b"/>
              <a:pathLst>
                <a:path w="27305" h="38100">
                  <a:moveTo>
                    <a:pt x="25018" y="0"/>
                  </a:moveTo>
                  <a:lnTo>
                    <a:pt x="2286" y="0"/>
                  </a:lnTo>
                  <a:lnTo>
                    <a:pt x="0" y="2286"/>
                  </a:lnTo>
                  <a:lnTo>
                    <a:pt x="0" y="35687"/>
                  </a:lnTo>
                  <a:lnTo>
                    <a:pt x="2286" y="37973"/>
                  </a:lnTo>
                  <a:lnTo>
                    <a:pt x="25018" y="37973"/>
                  </a:lnTo>
                  <a:lnTo>
                    <a:pt x="27178" y="35687"/>
                  </a:lnTo>
                  <a:lnTo>
                    <a:pt x="27178" y="2286"/>
                  </a:lnTo>
                  <a:lnTo>
                    <a:pt x="25018" y="0"/>
                  </a:lnTo>
                  <a:close/>
                </a:path>
              </a:pathLst>
            </a:custGeom>
            <a:solidFill>
              <a:srgbClr val="211F1F"/>
            </a:solidFill>
          </p:spPr>
          <p:txBody>
            <a:bodyPr wrap="square" lIns="0" tIns="0" rIns="0" bIns="0" rtlCol="0"/>
            <a:lstStyle/>
            <a:p>
              <a:endParaRPr/>
            </a:p>
          </p:txBody>
        </p:sp>
        <p:sp>
          <p:nvSpPr>
            <p:cNvPr id="608" name="object 195">
              <a:extLst>
                <a:ext uri="{FF2B5EF4-FFF2-40B4-BE49-F238E27FC236}">
                  <a16:creationId xmlns:a16="http://schemas.microsoft.com/office/drawing/2014/main" id="{D2057CD7-2C76-F833-4A56-8431A1AC183E}"/>
                </a:ext>
              </a:extLst>
            </p:cNvPr>
            <p:cNvSpPr/>
            <p:nvPr/>
          </p:nvSpPr>
          <p:spPr>
            <a:xfrm>
              <a:off x="1411224" y="3834384"/>
              <a:ext cx="30480" cy="29209"/>
            </a:xfrm>
            <a:custGeom>
              <a:avLst/>
              <a:gdLst/>
              <a:ahLst/>
              <a:cxnLst/>
              <a:rect l="l" t="t" r="r" b="b"/>
              <a:pathLst>
                <a:path w="30480" h="29210">
                  <a:moveTo>
                    <a:pt x="13588" y="0"/>
                  </a:moveTo>
                  <a:lnTo>
                    <a:pt x="11175" y="254"/>
                  </a:lnTo>
                  <a:lnTo>
                    <a:pt x="0" y="13970"/>
                  </a:lnTo>
                  <a:lnTo>
                    <a:pt x="253" y="16256"/>
                  </a:lnTo>
                  <a:lnTo>
                    <a:pt x="16509" y="28702"/>
                  </a:lnTo>
                  <a:lnTo>
                    <a:pt x="18922" y="28321"/>
                  </a:lnTo>
                  <a:lnTo>
                    <a:pt x="30098" y="14605"/>
                  </a:lnTo>
                  <a:lnTo>
                    <a:pt x="29844" y="12319"/>
                  </a:lnTo>
                  <a:lnTo>
                    <a:pt x="13588" y="0"/>
                  </a:lnTo>
                  <a:close/>
                </a:path>
              </a:pathLst>
            </a:custGeom>
            <a:solidFill>
              <a:srgbClr val="000000"/>
            </a:solidFill>
          </p:spPr>
          <p:txBody>
            <a:bodyPr wrap="square" lIns="0" tIns="0" rIns="0" bIns="0" rtlCol="0"/>
            <a:lstStyle/>
            <a:p>
              <a:endParaRPr/>
            </a:p>
          </p:txBody>
        </p:sp>
        <p:sp>
          <p:nvSpPr>
            <p:cNvPr id="609" name="object 196">
              <a:extLst>
                <a:ext uri="{FF2B5EF4-FFF2-40B4-BE49-F238E27FC236}">
                  <a16:creationId xmlns:a16="http://schemas.microsoft.com/office/drawing/2014/main" id="{FB219CA8-19C0-2731-8B34-5867C44456C2}"/>
                </a:ext>
              </a:extLst>
            </p:cNvPr>
            <p:cNvSpPr/>
            <p:nvPr/>
          </p:nvSpPr>
          <p:spPr>
            <a:xfrm>
              <a:off x="1238250" y="3844290"/>
              <a:ext cx="228600" cy="226695"/>
            </a:xfrm>
            <a:custGeom>
              <a:avLst/>
              <a:gdLst/>
              <a:ahLst/>
              <a:cxnLst/>
              <a:rect l="l" t="t" r="r" b="b"/>
              <a:pathLst>
                <a:path w="228600" h="226695">
                  <a:moveTo>
                    <a:pt x="228346" y="113284"/>
                  </a:moveTo>
                  <a:lnTo>
                    <a:pt x="212725" y="170561"/>
                  </a:lnTo>
                  <a:lnTo>
                    <a:pt x="171831" y="211201"/>
                  </a:lnTo>
                  <a:lnTo>
                    <a:pt x="114172" y="226695"/>
                  </a:lnTo>
                  <a:lnTo>
                    <a:pt x="83819" y="222631"/>
                  </a:lnTo>
                  <a:lnTo>
                    <a:pt x="33400" y="193421"/>
                  </a:lnTo>
                  <a:lnTo>
                    <a:pt x="4076" y="143510"/>
                  </a:lnTo>
                  <a:lnTo>
                    <a:pt x="0" y="113284"/>
                  </a:lnTo>
                  <a:lnTo>
                    <a:pt x="4076" y="83185"/>
                  </a:lnTo>
                  <a:lnTo>
                    <a:pt x="33400" y="33147"/>
                  </a:lnTo>
                  <a:lnTo>
                    <a:pt x="83819" y="4064"/>
                  </a:lnTo>
                  <a:lnTo>
                    <a:pt x="114172" y="0"/>
                  </a:lnTo>
                  <a:lnTo>
                    <a:pt x="144525" y="4064"/>
                  </a:lnTo>
                  <a:lnTo>
                    <a:pt x="194944" y="33147"/>
                  </a:lnTo>
                  <a:lnTo>
                    <a:pt x="224281" y="83185"/>
                  </a:lnTo>
                  <a:lnTo>
                    <a:pt x="228346" y="113284"/>
                  </a:lnTo>
                  <a:close/>
                </a:path>
              </a:pathLst>
            </a:custGeom>
            <a:ln w="25995">
              <a:solidFill>
                <a:srgbClr val="211F1F"/>
              </a:solidFill>
            </a:ln>
          </p:spPr>
          <p:txBody>
            <a:bodyPr wrap="square" lIns="0" tIns="0" rIns="0" bIns="0" rtlCol="0"/>
            <a:lstStyle/>
            <a:p>
              <a:endParaRPr/>
            </a:p>
          </p:txBody>
        </p:sp>
        <p:pic>
          <p:nvPicPr>
            <p:cNvPr id="610" name="object 197">
              <a:extLst>
                <a:ext uri="{FF2B5EF4-FFF2-40B4-BE49-F238E27FC236}">
                  <a16:creationId xmlns:a16="http://schemas.microsoft.com/office/drawing/2014/main" id="{26E86AEB-4D62-7130-C030-82D6C23298C0}"/>
                </a:ext>
              </a:extLst>
            </p:cNvPr>
            <p:cNvPicPr/>
            <p:nvPr/>
          </p:nvPicPr>
          <p:blipFill>
            <a:blip r:embed="rId43" cstate="print"/>
            <a:stretch>
              <a:fillRect/>
            </a:stretch>
          </p:blipFill>
          <p:spPr>
            <a:xfrm>
              <a:off x="1348739" y="3866388"/>
              <a:ext cx="62484" cy="96012"/>
            </a:xfrm>
            <a:prstGeom prst="rect">
              <a:avLst/>
            </a:prstGeom>
          </p:spPr>
        </p:pic>
        <p:pic>
          <p:nvPicPr>
            <p:cNvPr id="611" name="object 198">
              <a:extLst>
                <a:ext uri="{FF2B5EF4-FFF2-40B4-BE49-F238E27FC236}">
                  <a16:creationId xmlns:a16="http://schemas.microsoft.com/office/drawing/2014/main" id="{F79FB8A3-7C78-E90F-B946-972A0B484DAA}"/>
                </a:ext>
              </a:extLst>
            </p:cNvPr>
            <p:cNvPicPr/>
            <p:nvPr/>
          </p:nvPicPr>
          <p:blipFill>
            <a:blip r:embed="rId97" cstate="print"/>
            <a:stretch>
              <a:fillRect/>
            </a:stretch>
          </p:blipFill>
          <p:spPr>
            <a:xfrm>
              <a:off x="1134465" y="4122420"/>
              <a:ext cx="258063" cy="91439"/>
            </a:xfrm>
            <a:prstGeom prst="rect">
              <a:avLst/>
            </a:prstGeom>
          </p:spPr>
        </p:pic>
        <p:pic>
          <p:nvPicPr>
            <p:cNvPr id="612" name="object 199">
              <a:extLst>
                <a:ext uri="{FF2B5EF4-FFF2-40B4-BE49-F238E27FC236}">
                  <a16:creationId xmlns:a16="http://schemas.microsoft.com/office/drawing/2014/main" id="{1F229420-750B-D2EB-5C7F-5F9095C9D7B2}"/>
                </a:ext>
              </a:extLst>
            </p:cNvPr>
            <p:cNvPicPr/>
            <p:nvPr/>
          </p:nvPicPr>
          <p:blipFill>
            <a:blip r:embed="rId98" cstate="print"/>
            <a:stretch>
              <a:fillRect/>
            </a:stretch>
          </p:blipFill>
          <p:spPr>
            <a:xfrm>
              <a:off x="1352422" y="4122420"/>
              <a:ext cx="329184" cy="91439"/>
            </a:xfrm>
            <a:prstGeom prst="rect">
              <a:avLst/>
            </a:prstGeom>
          </p:spPr>
        </p:pic>
        <p:pic>
          <p:nvPicPr>
            <p:cNvPr id="613" name="object 200">
              <a:extLst>
                <a:ext uri="{FF2B5EF4-FFF2-40B4-BE49-F238E27FC236}">
                  <a16:creationId xmlns:a16="http://schemas.microsoft.com/office/drawing/2014/main" id="{F3DC2754-5120-79C0-01A2-1265A934E871}"/>
                </a:ext>
              </a:extLst>
            </p:cNvPr>
            <p:cNvPicPr/>
            <p:nvPr/>
          </p:nvPicPr>
          <p:blipFill>
            <a:blip r:embed="rId99" cstate="print"/>
            <a:stretch>
              <a:fillRect/>
            </a:stretch>
          </p:blipFill>
          <p:spPr>
            <a:xfrm>
              <a:off x="1143609" y="4436998"/>
              <a:ext cx="579501" cy="106680"/>
            </a:xfrm>
            <a:prstGeom prst="rect">
              <a:avLst/>
            </a:prstGeom>
          </p:spPr>
        </p:pic>
        <p:pic>
          <p:nvPicPr>
            <p:cNvPr id="614" name="object 201">
              <a:extLst>
                <a:ext uri="{FF2B5EF4-FFF2-40B4-BE49-F238E27FC236}">
                  <a16:creationId xmlns:a16="http://schemas.microsoft.com/office/drawing/2014/main" id="{8A16950F-71B1-5742-214D-5820025D7F37}"/>
                </a:ext>
              </a:extLst>
            </p:cNvPr>
            <p:cNvPicPr/>
            <p:nvPr/>
          </p:nvPicPr>
          <p:blipFill>
            <a:blip r:embed="rId100" cstate="print"/>
            <a:stretch>
              <a:fillRect/>
            </a:stretch>
          </p:blipFill>
          <p:spPr>
            <a:xfrm>
              <a:off x="983589" y="4539107"/>
              <a:ext cx="973734" cy="106680"/>
            </a:xfrm>
            <a:prstGeom prst="rect">
              <a:avLst/>
            </a:prstGeom>
          </p:spPr>
        </p:pic>
        <p:pic>
          <p:nvPicPr>
            <p:cNvPr id="615" name="object 202">
              <a:extLst>
                <a:ext uri="{FF2B5EF4-FFF2-40B4-BE49-F238E27FC236}">
                  <a16:creationId xmlns:a16="http://schemas.microsoft.com/office/drawing/2014/main" id="{79FDFBCD-737F-A3E6-FEAE-8F44F34F7209}"/>
                </a:ext>
              </a:extLst>
            </p:cNvPr>
            <p:cNvPicPr/>
            <p:nvPr/>
          </p:nvPicPr>
          <p:blipFill>
            <a:blip r:embed="rId101" cstate="print"/>
            <a:stretch>
              <a:fillRect/>
            </a:stretch>
          </p:blipFill>
          <p:spPr>
            <a:xfrm>
              <a:off x="809853" y="4641215"/>
              <a:ext cx="1295082" cy="106680"/>
            </a:xfrm>
            <a:prstGeom prst="rect">
              <a:avLst/>
            </a:prstGeom>
          </p:spPr>
        </p:pic>
        <p:pic>
          <p:nvPicPr>
            <p:cNvPr id="616" name="object 204">
              <a:extLst>
                <a:ext uri="{FF2B5EF4-FFF2-40B4-BE49-F238E27FC236}">
                  <a16:creationId xmlns:a16="http://schemas.microsoft.com/office/drawing/2014/main" id="{BEBE6C42-715C-B557-B4C7-3FF3604FBC7A}"/>
                </a:ext>
              </a:extLst>
            </p:cNvPr>
            <p:cNvPicPr/>
            <p:nvPr/>
          </p:nvPicPr>
          <p:blipFill>
            <a:blip r:embed="rId102" cstate="print"/>
            <a:stretch>
              <a:fillRect/>
            </a:stretch>
          </p:blipFill>
          <p:spPr>
            <a:xfrm>
              <a:off x="771144" y="4992623"/>
              <a:ext cx="1239062" cy="106680"/>
            </a:xfrm>
            <a:prstGeom prst="rect">
              <a:avLst/>
            </a:prstGeom>
          </p:spPr>
        </p:pic>
        <p:pic>
          <p:nvPicPr>
            <p:cNvPr id="617" name="object 205">
              <a:extLst>
                <a:ext uri="{FF2B5EF4-FFF2-40B4-BE49-F238E27FC236}">
                  <a16:creationId xmlns:a16="http://schemas.microsoft.com/office/drawing/2014/main" id="{937970A4-51E4-7ED9-BF75-5F59E46EADC0}"/>
                </a:ext>
              </a:extLst>
            </p:cNvPr>
            <p:cNvPicPr/>
            <p:nvPr/>
          </p:nvPicPr>
          <p:blipFill>
            <a:blip r:embed="rId103" cstate="print"/>
            <a:stretch>
              <a:fillRect/>
            </a:stretch>
          </p:blipFill>
          <p:spPr>
            <a:xfrm>
              <a:off x="987552" y="5099303"/>
              <a:ext cx="778598" cy="106680"/>
            </a:xfrm>
            <a:prstGeom prst="rect">
              <a:avLst/>
            </a:prstGeom>
          </p:spPr>
        </p:pic>
      </p:grpSp>
    </p:spTree>
    <p:extLst>
      <p:ext uri="{BB962C8B-B14F-4D97-AF65-F5344CB8AC3E}">
        <p14:creationId xmlns:p14="http://schemas.microsoft.com/office/powerpoint/2010/main" val="3838658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D09A46-8F4E-75E9-0718-503AB26D1296}"/>
              </a:ext>
            </a:extLst>
          </p:cNvPr>
          <p:cNvSpPr/>
          <p:nvPr/>
        </p:nvSpPr>
        <p:spPr>
          <a:xfrm>
            <a:off x="5305425" y="6286500"/>
            <a:ext cx="1581150" cy="571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3">
            <a:extLst>
              <a:ext uri="{FF2B5EF4-FFF2-40B4-BE49-F238E27FC236}">
                <a16:creationId xmlns:a16="http://schemas.microsoft.com/office/drawing/2014/main" id="{EA299349-F5D1-DD7D-3587-A57BE63F5A48}"/>
              </a:ext>
            </a:extLst>
          </p:cNvPr>
          <p:cNvPicPr/>
          <p:nvPr/>
        </p:nvPicPr>
        <p:blipFill>
          <a:blip r:embed="rId2" cstate="print"/>
          <a:stretch>
            <a:fillRect/>
          </a:stretch>
        </p:blipFill>
        <p:spPr>
          <a:xfrm>
            <a:off x="9028475" y="6079583"/>
            <a:ext cx="2617292" cy="492667"/>
          </a:xfrm>
          <a:prstGeom prst="rect">
            <a:avLst/>
          </a:prstGeom>
        </p:spPr>
      </p:pic>
      <p:pic>
        <p:nvPicPr>
          <p:cNvPr id="4" name="object 2">
            <a:extLst>
              <a:ext uri="{FF2B5EF4-FFF2-40B4-BE49-F238E27FC236}">
                <a16:creationId xmlns:a16="http://schemas.microsoft.com/office/drawing/2014/main" id="{351B559B-FF57-CE9E-E2ED-C757875F993A}"/>
              </a:ext>
            </a:extLst>
          </p:cNvPr>
          <p:cNvPicPr/>
          <p:nvPr/>
        </p:nvPicPr>
        <p:blipFill rotWithShape="1">
          <a:blip r:embed="rId3" cstate="print"/>
          <a:srcRect b="32890"/>
          <a:stretch/>
        </p:blipFill>
        <p:spPr>
          <a:xfrm>
            <a:off x="542924" y="381540"/>
            <a:ext cx="5883580" cy="5904960"/>
          </a:xfrm>
          <a:prstGeom prst="rect">
            <a:avLst/>
          </a:prstGeom>
        </p:spPr>
      </p:pic>
      <p:sp>
        <p:nvSpPr>
          <p:cNvPr id="7" name="object 3">
            <a:extLst>
              <a:ext uri="{FF2B5EF4-FFF2-40B4-BE49-F238E27FC236}">
                <a16:creationId xmlns:a16="http://schemas.microsoft.com/office/drawing/2014/main" id="{4175D172-F4B1-DFC7-E4DC-19F1A4150EA1}"/>
              </a:ext>
            </a:extLst>
          </p:cNvPr>
          <p:cNvSpPr txBox="1">
            <a:spLocks/>
          </p:cNvSpPr>
          <p:nvPr/>
        </p:nvSpPr>
        <p:spPr>
          <a:xfrm>
            <a:off x="6962776" y="405765"/>
            <a:ext cx="4686300" cy="500342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5000"/>
              </a:lnSpc>
              <a:spcBef>
                <a:spcPts val="0"/>
              </a:spcBef>
            </a:pPr>
            <a:r>
              <a:rPr lang="en-US" sz="6600" dirty="0">
                <a:latin typeface="HelveticaNeueLT Std Thin" panose="020B0403020202020204" pitchFamily="34" charset="0"/>
                <a:ea typeface="+mn-ea"/>
                <a:cs typeface="+mn-cs"/>
              </a:rPr>
              <a:t>exclusive</a:t>
            </a:r>
          </a:p>
          <a:p>
            <a:pPr>
              <a:lnSpc>
                <a:spcPct val="85000"/>
              </a:lnSpc>
              <a:spcBef>
                <a:spcPts val="0"/>
              </a:spcBef>
            </a:pPr>
            <a:r>
              <a:rPr lang="en-US" sz="6600" dirty="0">
                <a:latin typeface="HelveticaNeueLT Std Thin" panose="020B0403020202020204" pitchFamily="34" charset="0"/>
                <a:ea typeface="+mn-ea"/>
                <a:cs typeface="+mn-cs"/>
              </a:rPr>
              <a:t>professional </a:t>
            </a:r>
          </a:p>
          <a:p>
            <a:pPr>
              <a:lnSpc>
                <a:spcPct val="85000"/>
              </a:lnSpc>
              <a:spcBef>
                <a:spcPts val="0"/>
              </a:spcBef>
            </a:pPr>
            <a:r>
              <a:rPr lang="en-US" sz="6600" dirty="0">
                <a:latin typeface="HelveticaNeueLT Std Thin" panose="020B0403020202020204" pitchFamily="34" charset="0"/>
                <a:ea typeface="+mn-ea"/>
                <a:cs typeface="+mn-cs"/>
              </a:rPr>
              <a:t>hair artistry</a:t>
            </a:r>
          </a:p>
          <a:p>
            <a:pPr>
              <a:lnSpc>
                <a:spcPct val="100000"/>
              </a:lnSpc>
              <a:spcBef>
                <a:spcPts val="0"/>
              </a:spcBef>
            </a:pPr>
            <a:endParaRPr lang="en-US" sz="3600" dirty="0">
              <a:latin typeface="HelveticaNeueLT Std Thin" panose="020B0403020202020204" pitchFamily="34" charset="0"/>
              <a:ea typeface="+mn-ea"/>
              <a:cs typeface="+mn-cs"/>
            </a:endParaRPr>
          </a:p>
          <a:p>
            <a:pPr>
              <a:lnSpc>
                <a:spcPct val="100000"/>
              </a:lnSpc>
              <a:spcBef>
                <a:spcPts val="0"/>
              </a:spcBef>
            </a:pPr>
            <a:r>
              <a:rPr lang="en-US" sz="3600" dirty="0">
                <a:latin typeface="HelveticaNeueLT Std Thin" panose="020B0403020202020204" pitchFamily="34" charset="0"/>
                <a:ea typeface="+mn-ea"/>
                <a:cs typeface="+mn-cs"/>
              </a:rPr>
              <a:t>driven by</a:t>
            </a:r>
          </a:p>
          <a:p>
            <a:pPr>
              <a:lnSpc>
                <a:spcPct val="100000"/>
              </a:lnSpc>
              <a:spcBef>
                <a:spcPts val="0"/>
              </a:spcBef>
            </a:pPr>
            <a:r>
              <a:rPr lang="en-US" sz="3600" dirty="0">
                <a:latin typeface="HelveticaNeueLT Std Thin" panose="020B0403020202020204" pitchFamily="34" charset="0"/>
                <a:ea typeface="+mn-ea"/>
                <a:cs typeface="+mn-cs"/>
              </a:rPr>
              <a:t>one mission</a:t>
            </a:r>
          </a:p>
          <a:p>
            <a:pPr>
              <a:lnSpc>
                <a:spcPct val="100000"/>
              </a:lnSpc>
              <a:spcBef>
                <a:spcPts val="0"/>
              </a:spcBef>
            </a:pPr>
            <a:r>
              <a:rPr lang="en-US" sz="2400" dirty="0">
                <a:latin typeface="HelveticaNeueLT Std Thin" panose="020B0403020202020204" pitchFamily="34" charset="0"/>
                <a:ea typeface="+mn-ea"/>
                <a:cs typeface="+mn-cs"/>
              </a:rPr>
              <a:t>encourage everyone to become</a:t>
            </a:r>
          </a:p>
          <a:p>
            <a:pPr>
              <a:lnSpc>
                <a:spcPct val="100000"/>
              </a:lnSpc>
              <a:spcBef>
                <a:spcPts val="0"/>
              </a:spcBef>
            </a:pPr>
            <a:r>
              <a:rPr lang="en-US" sz="2400" dirty="0">
                <a:latin typeface="HelveticaNeueLT Std Thin" panose="020B0403020202020204" pitchFamily="34" charset="0"/>
                <a:ea typeface="+mn-ea"/>
                <a:cs typeface="+mn-cs"/>
              </a:rPr>
              <a:t>the artist of their own beauty</a:t>
            </a:r>
          </a:p>
        </p:txBody>
      </p:sp>
    </p:spTree>
    <p:extLst>
      <p:ext uri="{BB962C8B-B14F-4D97-AF65-F5344CB8AC3E}">
        <p14:creationId xmlns:p14="http://schemas.microsoft.com/office/powerpoint/2010/main" val="15008826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428381" y="4472449"/>
            <a:ext cx="1799332" cy="367689"/>
          </a:xfrm>
          <a:prstGeom prst="rect">
            <a:avLst/>
          </a:prstGeom>
        </p:spPr>
        <p:txBody>
          <a:bodyPr vert="horz" wrap="square" lIns="0" tIns="33933" rIns="0" bIns="0" rtlCol="0">
            <a:spAutoFit/>
          </a:bodyPr>
          <a:lstStyle/>
          <a:p>
            <a:pPr marL="589785" marR="523261" indent="-28574" algn="ctr" defTabSz="642915">
              <a:lnSpc>
                <a:spcPts val="1336"/>
              </a:lnSpc>
              <a:spcBef>
                <a:spcPts val="267"/>
              </a:spcBef>
            </a:pPr>
            <a:r>
              <a:rPr sz="1266" kern="0" spc="109" dirty="0">
                <a:solidFill>
                  <a:srgbClr val="D59E0F"/>
                </a:solidFill>
                <a:latin typeface="HelveticaNeueLT Std Thin" panose="020B0403020202020204" pitchFamily="34" charset="0"/>
                <a:cs typeface="Arial"/>
              </a:rPr>
              <a:t>essence </a:t>
            </a:r>
            <a:r>
              <a:rPr sz="1266" kern="0" spc="84" dirty="0">
                <a:solidFill>
                  <a:srgbClr val="D59E0F"/>
                </a:solidFill>
                <a:latin typeface="HelveticaNeueLT Std Thin" panose="020B0403020202020204" pitchFamily="34" charset="0"/>
                <a:cs typeface="Arial"/>
              </a:rPr>
              <a:t>absolue</a:t>
            </a:r>
            <a:endParaRPr sz="1266" kern="0" dirty="0">
              <a:solidFill>
                <a:sysClr val="windowText" lastClr="000000"/>
              </a:solidFill>
              <a:latin typeface="HelveticaNeueLT Std Thin" panose="020B0403020202020204" pitchFamily="34" charset="0"/>
              <a:cs typeface="Arial"/>
            </a:endParaRPr>
          </a:p>
        </p:txBody>
      </p:sp>
      <p:sp>
        <p:nvSpPr>
          <p:cNvPr id="4" name="object 4"/>
          <p:cNvSpPr txBox="1"/>
          <p:nvPr/>
        </p:nvSpPr>
        <p:spPr>
          <a:xfrm>
            <a:off x="2854524" y="5102850"/>
            <a:ext cx="1202828" cy="498767"/>
          </a:xfrm>
          <a:prstGeom prst="rect">
            <a:avLst/>
          </a:prstGeom>
        </p:spPr>
        <p:txBody>
          <a:bodyPr vert="horz" wrap="square" lIns="0" tIns="8930" rIns="0" bIns="0" rtlCol="0">
            <a:spAutoFit/>
          </a:bodyPr>
          <a:lstStyle/>
          <a:p>
            <a:pPr defTabSz="642915">
              <a:spcBef>
                <a:spcPts val="70"/>
              </a:spcBef>
            </a:pPr>
            <a:r>
              <a:rPr sz="1266" kern="0" spc="74" dirty="0">
                <a:solidFill>
                  <a:srgbClr val="006162"/>
                </a:solidFill>
                <a:latin typeface="HelveticaNeueLT Std Thin" panose="020B0403020202020204" pitchFamily="34" charset="0"/>
                <a:cs typeface="Arial"/>
              </a:rPr>
              <a:t>ultimate</a:t>
            </a:r>
            <a:r>
              <a:rPr sz="1266" kern="0" spc="46" dirty="0">
                <a:solidFill>
                  <a:srgbClr val="006162"/>
                </a:solidFill>
                <a:latin typeface="HelveticaNeueLT Std Thin" panose="020B0403020202020204" pitchFamily="34" charset="0"/>
                <a:cs typeface="Arial"/>
              </a:rPr>
              <a:t> </a:t>
            </a:r>
            <a:r>
              <a:rPr sz="1266" kern="0" spc="91" dirty="0">
                <a:solidFill>
                  <a:srgbClr val="006162"/>
                </a:solidFill>
                <a:latin typeface="HelveticaNeueLT Std Thin" panose="020B0403020202020204" pitchFamily="34" charset="0"/>
                <a:cs typeface="Arial"/>
              </a:rPr>
              <a:t>reset</a:t>
            </a:r>
            <a:endParaRPr sz="1266" kern="0">
              <a:solidFill>
                <a:sysClr val="windowText" lastClr="000000"/>
              </a:solidFill>
              <a:latin typeface="HelveticaNeueLT Std Thin" panose="020B0403020202020204" pitchFamily="34" charset="0"/>
              <a:cs typeface="Arial"/>
            </a:endParaRPr>
          </a:p>
          <a:p>
            <a:pPr marR="3572" defTabSz="642915">
              <a:lnSpc>
                <a:spcPts val="1125"/>
              </a:lnSpc>
              <a:spcBef>
                <a:spcPts val="84"/>
              </a:spcBef>
            </a:pPr>
            <a:r>
              <a:rPr sz="984" kern="0" spc="84" dirty="0">
                <a:solidFill>
                  <a:sysClr val="windowText" lastClr="000000"/>
                </a:solidFill>
                <a:latin typeface="HelveticaNeueLT Std Thin" panose="020B0403020202020204" pitchFamily="34" charset="0"/>
                <a:cs typeface="Arial"/>
              </a:rPr>
              <a:t>for</a:t>
            </a:r>
            <a:r>
              <a:rPr sz="984" kern="0" spc="80" dirty="0">
                <a:solidFill>
                  <a:sysClr val="windowText" lastClr="000000"/>
                </a:solidFill>
                <a:latin typeface="HelveticaNeueLT Std Thin" panose="020B0403020202020204" pitchFamily="34" charset="0"/>
                <a:cs typeface="Arial"/>
              </a:rPr>
              <a:t> </a:t>
            </a:r>
            <a:r>
              <a:rPr sz="984" kern="0" spc="88" dirty="0">
                <a:solidFill>
                  <a:sysClr val="windowText" lastClr="000000"/>
                </a:solidFill>
                <a:latin typeface="HelveticaNeueLT Std Thin" panose="020B0403020202020204" pitchFamily="34" charset="0"/>
                <a:cs typeface="Arial"/>
              </a:rPr>
              <a:t>very</a:t>
            </a:r>
            <a:r>
              <a:rPr sz="984" kern="0" spc="84" dirty="0">
                <a:solidFill>
                  <a:sysClr val="windowText" lastClr="000000"/>
                </a:solidFill>
                <a:latin typeface="HelveticaNeueLT Std Thin" panose="020B0403020202020204" pitchFamily="34" charset="0"/>
                <a:cs typeface="Arial"/>
              </a:rPr>
              <a:t> </a:t>
            </a:r>
            <a:r>
              <a:rPr sz="984" kern="0" spc="130" dirty="0">
                <a:solidFill>
                  <a:sysClr val="windowText" lastClr="000000"/>
                </a:solidFill>
                <a:latin typeface="HelveticaNeueLT Std Thin" panose="020B0403020202020204" pitchFamily="34" charset="0"/>
                <a:cs typeface="Arial"/>
              </a:rPr>
              <a:t>damaged </a:t>
            </a:r>
            <a:r>
              <a:rPr sz="984" kern="0" spc="91" dirty="0">
                <a:solidFill>
                  <a:sysClr val="windowText" lastClr="000000"/>
                </a:solidFill>
                <a:latin typeface="HelveticaNeueLT Std Thin" panose="020B0403020202020204" pitchFamily="34" charset="0"/>
                <a:cs typeface="Arial"/>
              </a:rPr>
              <a:t>dry</a:t>
            </a:r>
            <a:r>
              <a:rPr sz="984" kern="0" spc="84"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grpSp>
        <p:nvGrpSpPr>
          <p:cNvPr id="5" name="object 5"/>
          <p:cNvGrpSpPr/>
          <p:nvPr/>
        </p:nvGrpSpPr>
        <p:grpSpPr>
          <a:xfrm>
            <a:off x="2077641" y="5013189"/>
            <a:ext cx="634008" cy="1387227"/>
            <a:chOff x="787400" y="7129868"/>
            <a:chExt cx="901700" cy="1972945"/>
          </a:xfrm>
        </p:grpSpPr>
        <p:pic>
          <p:nvPicPr>
            <p:cNvPr id="6" name="object 6"/>
            <p:cNvPicPr/>
            <p:nvPr/>
          </p:nvPicPr>
          <p:blipFill>
            <a:blip r:embed="rId2" cstate="print"/>
            <a:stretch>
              <a:fillRect/>
            </a:stretch>
          </p:blipFill>
          <p:spPr>
            <a:xfrm>
              <a:off x="1012621" y="7183246"/>
              <a:ext cx="326110" cy="884377"/>
            </a:xfrm>
            <a:prstGeom prst="rect">
              <a:avLst/>
            </a:prstGeom>
          </p:spPr>
        </p:pic>
        <p:pic>
          <p:nvPicPr>
            <p:cNvPr id="7" name="object 7"/>
            <p:cNvPicPr/>
            <p:nvPr/>
          </p:nvPicPr>
          <p:blipFill>
            <a:blip r:embed="rId3" cstate="print"/>
            <a:stretch>
              <a:fillRect/>
            </a:stretch>
          </p:blipFill>
          <p:spPr>
            <a:xfrm>
              <a:off x="787400" y="7129868"/>
              <a:ext cx="321703" cy="937755"/>
            </a:xfrm>
            <a:prstGeom prst="rect">
              <a:avLst/>
            </a:prstGeom>
          </p:spPr>
        </p:pic>
        <p:pic>
          <p:nvPicPr>
            <p:cNvPr id="8" name="object 8"/>
            <p:cNvPicPr/>
            <p:nvPr/>
          </p:nvPicPr>
          <p:blipFill>
            <a:blip r:embed="rId4" cstate="print"/>
            <a:stretch>
              <a:fillRect/>
            </a:stretch>
          </p:blipFill>
          <p:spPr>
            <a:xfrm>
              <a:off x="1483906" y="7474292"/>
              <a:ext cx="205143" cy="594271"/>
            </a:xfrm>
            <a:prstGeom prst="rect">
              <a:avLst/>
            </a:prstGeom>
          </p:spPr>
        </p:pic>
        <p:pic>
          <p:nvPicPr>
            <p:cNvPr id="9" name="object 9"/>
            <p:cNvPicPr/>
            <p:nvPr/>
          </p:nvPicPr>
          <p:blipFill>
            <a:blip r:embed="rId5" cstate="print"/>
            <a:stretch>
              <a:fillRect/>
            </a:stretch>
          </p:blipFill>
          <p:spPr>
            <a:xfrm>
              <a:off x="1176540" y="7801520"/>
              <a:ext cx="451878" cy="267042"/>
            </a:xfrm>
            <a:prstGeom prst="rect">
              <a:avLst/>
            </a:prstGeom>
          </p:spPr>
        </p:pic>
        <p:pic>
          <p:nvPicPr>
            <p:cNvPr id="10" name="object 10"/>
            <p:cNvPicPr/>
            <p:nvPr/>
          </p:nvPicPr>
          <p:blipFill>
            <a:blip r:embed="rId6" cstate="print"/>
            <a:stretch>
              <a:fillRect/>
            </a:stretch>
          </p:blipFill>
          <p:spPr>
            <a:xfrm>
              <a:off x="1440941" y="8340712"/>
              <a:ext cx="205143" cy="761568"/>
            </a:xfrm>
            <a:prstGeom prst="rect">
              <a:avLst/>
            </a:prstGeom>
          </p:spPr>
        </p:pic>
        <p:pic>
          <p:nvPicPr>
            <p:cNvPr id="11" name="object 11"/>
            <p:cNvPicPr/>
            <p:nvPr/>
          </p:nvPicPr>
          <p:blipFill>
            <a:blip r:embed="rId7" cstate="print"/>
            <a:stretch>
              <a:fillRect/>
            </a:stretch>
          </p:blipFill>
          <p:spPr>
            <a:xfrm>
              <a:off x="960018" y="8248459"/>
              <a:ext cx="313156" cy="853821"/>
            </a:xfrm>
            <a:prstGeom prst="rect">
              <a:avLst/>
            </a:prstGeom>
          </p:spPr>
        </p:pic>
        <p:pic>
          <p:nvPicPr>
            <p:cNvPr id="12" name="object 12"/>
            <p:cNvPicPr/>
            <p:nvPr/>
          </p:nvPicPr>
          <p:blipFill>
            <a:blip r:embed="rId8" cstate="print"/>
            <a:stretch>
              <a:fillRect/>
            </a:stretch>
          </p:blipFill>
          <p:spPr>
            <a:xfrm>
              <a:off x="1116596" y="8836393"/>
              <a:ext cx="447001" cy="265887"/>
            </a:xfrm>
            <a:prstGeom prst="rect">
              <a:avLst/>
            </a:prstGeom>
          </p:spPr>
        </p:pic>
        <p:pic>
          <p:nvPicPr>
            <p:cNvPr id="13" name="object 13"/>
            <p:cNvPicPr/>
            <p:nvPr/>
          </p:nvPicPr>
          <p:blipFill>
            <a:blip r:embed="rId9" cstate="print"/>
            <a:stretch>
              <a:fillRect/>
            </a:stretch>
          </p:blipFill>
          <p:spPr>
            <a:xfrm>
              <a:off x="787400" y="8176983"/>
              <a:ext cx="286003" cy="925296"/>
            </a:xfrm>
            <a:prstGeom prst="rect">
              <a:avLst/>
            </a:prstGeom>
          </p:spPr>
        </p:pic>
      </p:grpSp>
      <p:sp>
        <p:nvSpPr>
          <p:cNvPr id="14" name="object 14"/>
          <p:cNvSpPr txBox="1"/>
          <p:nvPr/>
        </p:nvSpPr>
        <p:spPr>
          <a:xfrm>
            <a:off x="2854523" y="5936026"/>
            <a:ext cx="1259979" cy="355266"/>
          </a:xfrm>
          <a:prstGeom prst="rect">
            <a:avLst/>
          </a:prstGeom>
        </p:spPr>
        <p:txBody>
          <a:bodyPr vert="horz" wrap="square" lIns="0" tIns="8930" rIns="0" bIns="0" rtlCol="0">
            <a:spAutoFit/>
          </a:bodyPr>
          <a:lstStyle/>
          <a:p>
            <a:pPr defTabSz="642915">
              <a:spcBef>
                <a:spcPts val="70"/>
              </a:spcBef>
            </a:pPr>
            <a:r>
              <a:rPr sz="1266" kern="0" spc="120" dirty="0">
                <a:solidFill>
                  <a:srgbClr val="007BB9"/>
                </a:solidFill>
                <a:latin typeface="HelveticaNeueLT Std Thin" panose="020B0403020202020204" pitchFamily="34" charset="0"/>
                <a:cs typeface="Arial"/>
              </a:rPr>
              <a:t>muroto</a:t>
            </a:r>
            <a:r>
              <a:rPr sz="1266" kern="0" spc="28" dirty="0">
                <a:solidFill>
                  <a:srgbClr val="007BB9"/>
                </a:solidFill>
                <a:latin typeface="HelveticaNeueLT Std Thin" panose="020B0403020202020204" pitchFamily="34" charset="0"/>
                <a:cs typeface="Arial"/>
              </a:rPr>
              <a:t> </a:t>
            </a:r>
            <a:r>
              <a:rPr sz="1266" kern="0" spc="102" dirty="0">
                <a:solidFill>
                  <a:srgbClr val="007BB9"/>
                </a:solidFill>
                <a:latin typeface="HelveticaNeueLT Std Thin" panose="020B0403020202020204" pitchFamily="34" charset="0"/>
                <a:cs typeface="Arial"/>
              </a:rPr>
              <a:t>volume</a:t>
            </a:r>
            <a:endParaRPr sz="1266" kern="0">
              <a:solidFill>
                <a:sysClr val="windowText" lastClr="000000"/>
              </a:solidFill>
              <a:latin typeface="HelveticaNeueLT Std Thin" panose="020B0403020202020204" pitchFamily="34" charset="0"/>
              <a:cs typeface="Arial"/>
            </a:endParaRPr>
          </a:p>
          <a:p>
            <a:pPr defTabSz="642915"/>
            <a:r>
              <a:rPr sz="984" kern="0" spc="84" dirty="0">
                <a:solidFill>
                  <a:sysClr val="windowText" lastClr="000000"/>
                </a:solidFill>
                <a:latin typeface="HelveticaNeueLT Std Thin" panose="020B0403020202020204" pitchFamily="34" charset="0"/>
                <a:cs typeface="Arial"/>
              </a:rPr>
              <a:t>for </a:t>
            </a:r>
            <a:r>
              <a:rPr sz="984" kern="0" spc="67" dirty="0">
                <a:solidFill>
                  <a:sysClr val="windowText" lastClr="000000"/>
                </a:solidFill>
                <a:latin typeface="HelveticaNeueLT Std Thin" panose="020B0403020202020204" pitchFamily="34" charset="0"/>
                <a:cs typeface="Arial"/>
              </a:rPr>
              <a:t>fine</a:t>
            </a:r>
            <a:r>
              <a:rPr sz="984" kern="0" spc="84"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grpSp>
        <p:nvGrpSpPr>
          <p:cNvPr id="15" name="object 15"/>
          <p:cNvGrpSpPr/>
          <p:nvPr/>
        </p:nvGrpSpPr>
        <p:grpSpPr>
          <a:xfrm>
            <a:off x="2077640" y="3586225"/>
            <a:ext cx="554534" cy="666154"/>
            <a:chOff x="787400" y="5100408"/>
            <a:chExt cx="788670" cy="947419"/>
          </a:xfrm>
        </p:grpSpPr>
        <p:pic>
          <p:nvPicPr>
            <p:cNvPr id="16" name="object 16"/>
            <p:cNvPicPr/>
            <p:nvPr/>
          </p:nvPicPr>
          <p:blipFill>
            <a:blip r:embed="rId10" cstate="print"/>
            <a:stretch>
              <a:fillRect/>
            </a:stretch>
          </p:blipFill>
          <p:spPr>
            <a:xfrm>
              <a:off x="1370761" y="5285689"/>
              <a:ext cx="205143" cy="761568"/>
            </a:xfrm>
            <a:prstGeom prst="rect">
              <a:avLst/>
            </a:prstGeom>
          </p:spPr>
        </p:pic>
        <p:pic>
          <p:nvPicPr>
            <p:cNvPr id="17" name="object 17"/>
            <p:cNvPicPr/>
            <p:nvPr/>
          </p:nvPicPr>
          <p:blipFill>
            <a:blip r:embed="rId11" cstate="print"/>
            <a:stretch>
              <a:fillRect/>
            </a:stretch>
          </p:blipFill>
          <p:spPr>
            <a:xfrm>
              <a:off x="1067536" y="5190108"/>
              <a:ext cx="278714" cy="857148"/>
            </a:xfrm>
            <a:prstGeom prst="rect">
              <a:avLst/>
            </a:prstGeom>
          </p:spPr>
        </p:pic>
        <p:pic>
          <p:nvPicPr>
            <p:cNvPr id="18" name="object 18"/>
            <p:cNvPicPr/>
            <p:nvPr/>
          </p:nvPicPr>
          <p:blipFill>
            <a:blip r:embed="rId12" cstate="print"/>
            <a:stretch>
              <a:fillRect/>
            </a:stretch>
          </p:blipFill>
          <p:spPr>
            <a:xfrm>
              <a:off x="1142504" y="5795898"/>
              <a:ext cx="422617" cy="251358"/>
            </a:xfrm>
            <a:prstGeom prst="rect">
              <a:avLst/>
            </a:prstGeom>
          </p:spPr>
        </p:pic>
        <p:pic>
          <p:nvPicPr>
            <p:cNvPr id="19" name="object 19"/>
            <p:cNvPicPr/>
            <p:nvPr/>
          </p:nvPicPr>
          <p:blipFill>
            <a:blip r:embed="rId13" cstate="print"/>
            <a:stretch>
              <a:fillRect/>
            </a:stretch>
          </p:blipFill>
          <p:spPr>
            <a:xfrm>
              <a:off x="787400" y="5100408"/>
              <a:ext cx="298983" cy="946848"/>
            </a:xfrm>
            <a:prstGeom prst="rect">
              <a:avLst/>
            </a:prstGeom>
          </p:spPr>
        </p:pic>
      </p:grpSp>
      <p:sp>
        <p:nvSpPr>
          <p:cNvPr id="20" name="object 20"/>
          <p:cNvSpPr txBox="1"/>
          <p:nvPr/>
        </p:nvSpPr>
        <p:spPr>
          <a:xfrm>
            <a:off x="2854523" y="3731286"/>
            <a:ext cx="1257300" cy="342442"/>
          </a:xfrm>
          <a:prstGeom prst="rect">
            <a:avLst/>
          </a:prstGeom>
        </p:spPr>
        <p:txBody>
          <a:bodyPr vert="horz" wrap="square" lIns="0" tIns="8930" rIns="0" bIns="0" rtlCol="0">
            <a:spAutoFit/>
          </a:bodyPr>
          <a:lstStyle/>
          <a:p>
            <a:pPr defTabSz="642915">
              <a:lnSpc>
                <a:spcPts val="1469"/>
              </a:lnSpc>
              <a:spcBef>
                <a:spcPts val="70"/>
              </a:spcBef>
            </a:pPr>
            <a:r>
              <a:rPr sz="1266" kern="0" spc="95" dirty="0">
                <a:solidFill>
                  <a:srgbClr val="E36F1E"/>
                </a:solidFill>
                <a:latin typeface="HelveticaNeueLT Std Thin" panose="020B0403020202020204" pitchFamily="34" charset="0"/>
                <a:cs typeface="Arial"/>
              </a:rPr>
              <a:t>urban</a:t>
            </a:r>
            <a:r>
              <a:rPr sz="1266" kern="0" spc="39" dirty="0">
                <a:solidFill>
                  <a:srgbClr val="E36F1E"/>
                </a:solidFill>
                <a:latin typeface="HelveticaNeueLT Std Thin" panose="020B0403020202020204" pitchFamily="34" charset="0"/>
                <a:cs typeface="Arial"/>
              </a:rPr>
              <a:t> </a:t>
            </a:r>
            <a:r>
              <a:rPr sz="1266" kern="0" spc="95" dirty="0">
                <a:solidFill>
                  <a:srgbClr val="E36F1E"/>
                </a:solidFill>
                <a:latin typeface="HelveticaNeueLT Std Thin" panose="020B0403020202020204" pitchFamily="34" charset="0"/>
                <a:cs typeface="Arial"/>
              </a:rPr>
              <a:t>moisture</a:t>
            </a:r>
            <a:endParaRPr sz="1266" kern="0">
              <a:solidFill>
                <a:sysClr val="windowText" lastClr="000000"/>
              </a:solidFill>
              <a:latin typeface="HelveticaNeueLT Std Thin" panose="020B0403020202020204" pitchFamily="34" charset="0"/>
              <a:cs typeface="Arial"/>
            </a:endParaRPr>
          </a:p>
          <a:p>
            <a:pPr defTabSz="642915">
              <a:lnSpc>
                <a:spcPts val="1132"/>
              </a:lnSpc>
            </a:pPr>
            <a:r>
              <a:rPr sz="984" kern="0" spc="84" dirty="0">
                <a:solidFill>
                  <a:sysClr val="windowText" lastClr="000000"/>
                </a:solidFill>
                <a:latin typeface="HelveticaNeueLT Std Thin" panose="020B0403020202020204" pitchFamily="34" charset="0"/>
                <a:cs typeface="Arial"/>
              </a:rPr>
              <a:t>for </a:t>
            </a:r>
            <a:r>
              <a:rPr sz="984" kern="0" spc="91" dirty="0">
                <a:solidFill>
                  <a:sysClr val="windowText" lastClr="000000"/>
                </a:solidFill>
                <a:latin typeface="HelveticaNeueLT Std Thin" panose="020B0403020202020204" pitchFamily="34" charset="0"/>
                <a:cs typeface="Arial"/>
              </a:rPr>
              <a:t>dry</a:t>
            </a:r>
            <a:r>
              <a:rPr sz="984" kern="0" spc="84"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sp>
        <p:nvSpPr>
          <p:cNvPr id="21" name="object 21"/>
          <p:cNvSpPr txBox="1"/>
          <p:nvPr/>
        </p:nvSpPr>
        <p:spPr>
          <a:xfrm>
            <a:off x="2854523" y="1463145"/>
            <a:ext cx="1406426" cy="1250511"/>
          </a:xfrm>
          <a:prstGeom prst="rect">
            <a:avLst/>
          </a:prstGeom>
        </p:spPr>
        <p:txBody>
          <a:bodyPr vert="horz" wrap="square" lIns="0" tIns="8930" rIns="0" bIns="0" rtlCol="0">
            <a:spAutoFit/>
          </a:bodyPr>
          <a:lstStyle/>
          <a:p>
            <a:pPr defTabSz="642915">
              <a:lnSpc>
                <a:spcPts val="1448"/>
              </a:lnSpc>
              <a:spcBef>
                <a:spcPts val="70"/>
              </a:spcBef>
            </a:pPr>
            <a:r>
              <a:rPr sz="1266" kern="0" spc="67" dirty="0">
                <a:solidFill>
                  <a:srgbClr val="CE0E2D"/>
                </a:solidFill>
                <a:latin typeface="HelveticaNeueLT Std Thin" panose="020B0403020202020204" pitchFamily="34" charset="0"/>
                <a:cs typeface="Arial"/>
              </a:rPr>
              <a:t>ashita</a:t>
            </a:r>
            <a:r>
              <a:rPr sz="1266" kern="0" spc="35" dirty="0">
                <a:solidFill>
                  <a:srgbClr val="CE0E2D"/>
                </a:solidFill>
                <a:latin typeface="HelveticaNeueLT Std Thin" panose="020B0403020202020204" pitchFamily="34" charset="0"/>
                <a:cs typeface="Arial"/>
              </a:rPr>
              <a:t> </a:t>
            </a:r>
            <a:r>
              <a:rPr sz="1266" kern="0" spc="112" dirty="0">
                <a:solidFill>
                  <a:srgbClr val="CE0E2D"/>
                </a:solidFill>
                <a:latin typeface="HelveticaNeueLT Std Thin" panose="020B0403020202020204" pitchFamily="34" charset="0"/>
                <a:cs typeface="Arial"/>
              </a:rPr>
              <a:t>supreme</a:t>
            </a:r>
            <a:endParaRPr sz="1266" kern="0" dirty="0">
              <a:solidFill>
                <a:sysClr val="windowText" lastClr="000000"/>
              </a:solidFill>
              <a:latin typeface="HelveticaNeueLT Std Thin" panose="020B0403020202020204" pitchFamily="34" charset="0"/>
              <a:cs typeface="Arial"/>
            </a:endParaRPr>
          </a:p>
          <a:p>
            <a:pPr defTabSz="642915">
              <a:lnSpc>
                <a:spcPts val="1012"/>
              </a:lnSpc>
            </a:pPr>
            <a:r>
              <a:rPr sz="984" kern="0" spc="84" dirty="0">
                <a:solidFill>
                  <a:sysClr val="windowText" lastClr="000000"/>
                </a:solidFill>
                <a:latin typeface="HelveticaNeueLT Std Thin" panose="020B0403020202020204" pitchFamily="34" charset="0"/>
                <a:cs typeface="Arial"/>
              </a:rPr>
              <a:t>for </a:t>
            </a:r>
            <a:r>
              <a:rPr sz="984" kern="0" spc="88" dirty="0">
                <a:solidFill>
                  <a:sysClr val="windowText" lastClr="000000"/>
                </a:solidFill>
                <a:latin typeface="HelveticaNeueLT Std Thin" panose="020B0403020202020204" pitchFamily="34" charset="0"/>
                <a:cs typeface="Arial"/>
              </a:rPr>
              <a:t>intense</a:t>
            </a:r>
            <a:endParaRPr sz="984" kern="0" dirty="0">
              <a:solidFill>
                <a:sysClr val="windowText" lastClr="000000"/>
              </a:solidFill>
              <a:latin typeface="HelveticaNeueLT Std Thin" panose="020B0403020202020204" pitchFamily="34" charset="0"/>
              <a:cs typeface="Arial"/>
            </a:endParaRPr>
          </a:p>
          <a:p>
            <a:pPr marR="3572" defTabSz="642915">
              <a:lnSpc>
                <a:spcPts val="984"/>
              </a:lnSpc>
              <a:spcBef>
                <a:spcPts val="98"/>
              </a:spcBef>
            </a:pPr>
            <a:r>
              <a:rPr sz="984" kern="0" spc="70" dirty="0">
                <a:solidFill>
                  <a:sysClr val="windowText" lastClr="000000"/>
                </a:solidFill>
                <a:latin typeface="HelveticaNeueLT Std Thin" panose="020B0403020202020204" pitchFamily="34" charset="0"/>
                <a:cs typeface="Arial"/>
              </a:rPr>
              <a:t>revitalization</a:t>
            </a:r>
            <a:r>
              <a:rPr sz="984" kern="0" spc="80" dirty="0">
                <a:solidFill>
                  <a:sysClr val="windowText" lastClr="000000"/>
                </a:solidFill>
                <a:latin typeface="HelveticaNeueLT Std Thin" panose="020B0403020202020204" pitchFamily="34" charset="0"/>
                <a:cs typeface="Arial"/>
              </a:rPr>
              <a:t> </a:t>
            </a:r>
            <a:r>
              <a:rPr sz="984" kern="0" spc="91" dirty="0">
                <a:solidFill>
                  <a:sysClr val="windowText" lastClr="000000"/>
                </a:solidFill>
                <a:latin typeface="HelveticaNeueLT Std Thin" panose="020B0403020202020204" pitchFamily="34" charset="0"/>
                <a:cs typeface="Arial"/>
              </a:rPr>
              <a:t>of</a:t>
            </a:r>
            <a:r>
              <a:rPr sz="984" kern="0" spc="84" dirty="0">
                <a:solidFill>
                  <a:sysClr val="windowText" lastClr="000000"/>
                </a:solidFill>
                <a:latin typeface="HelveticaNeueLT Std Thin" panose="020B0403020202020204" pitchFamily="34" charset="0"/>
                <a:cs typeface="Arial"/>
              </a:rPr>
              <a:t> scalp </a:t>
            </a:r>
            <a:r>
              <a:rPr sz="984" kern="0" spc="102" dirty="0">
                <a:solidFill>
                  <a:sysClr val="windowText" lastClr="000000"/>
                </a:solidFill>
                <a:latin typeface="HelveticaNeueLT Std Thin" panose="020B0403020202020204" pitchFamily="34" charset="0"/>
                <a:cs typeface="Arial"/>
              </a:rPr>
              <a:t>and</a:t>
            </a:r>
            <a:r>
              <a:rPr sz="984" kern="0" spc="77"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dirty="0">
              <a:solidFill>
                <a:sysClr val="windowText" lastClr="000000"/>
              </a:solidFill>
              <a:latin typeface="HelveticaNeueLT Std Thin" panose="020B0403020202020204" pitchFamily="34" charset="0"/>
              <a:cs typeface="Arial"/>
            </a:endParaRPr>
          </a:p>
          <a:p>
            <a:pPr defTabSz="642915">
              <a:spcBef>
                <a:spcPts val="524"/>
              </a:spcBef>
            </a:pPr>
            <a:endParaRPr sz="984" kern="0" dirty="0">
              <a:solidFill>
                <a:sysClr val="windowText" lastClr="000000"/>
              </a:solidFill>
              <a:latin typeface="HelveticaNeueLT Std Thin" panose="020B0403020202020204" pitchFamily="34" charset="0"/>
              <a:cs typeface="Arial"/>
            </a:endParaRPr>
          </a:p>
          <a:p>
            <a:pPr defTabSz="642915">
              <a:lnSpc>
                <a:spcPts val="1448"/>
              </a:lnSpc>
            </a:pPr>
            <a:r>
              <a:rPr sz="1266" kern="0" spc="91" dirty="0">
                <a:solidFill>
                  <a:srgbClr val="D2232A"/>
                </a:solidFill>
                <a:latin typeface="HelveticaNeueLT Std Thin" panose="020B0403020202020204" pitchFamily="34" charset="0"/>
                <a:cs typeface="Arial"/>
              </a:rPr>
              <a:t>color</a:t>
            </a:r>
            <a:r>
              <a:rPr sz="1266" kern="0" spc="42" dirty="0">
                <a:solidFill>
                  <a:srgbClr val="D2232A"/>
                </a:solidFill>
                <a:latin typeface="HelveticaNeueLT Std Thin" panose="020B0403020202020204" pitchFamily="34" charset="0"/>
                <a:cs typeface="Arial"/>
              </a:rPr>
              <a:t> </a:t>
            </a:r>
            <a:r>
              <a:rPr sz="1266" kern="0" spc="70" dirty="0">
                <a:solidFill>
                  <a:srgbClr val="D2232A"/>
                </a:solidFill>
                <a:latin typeface="HelveticaNeueLT Std Thin" panose="020B0403020202020204" pitchFamily="34" charset="0"/>
                <a:cs typeface="Arial"/>
              </a:rPr>
              <a:t>lustre</a:t>
            </a:r>
            <a:endParaRPr sz="1266" kern="0" dirty="0">
              <a:solidFill>
                <a:sysClr val="windowText" lastClr="000000"/>
              </a:solidFill>
              <a:latin typeface="HelveticaNeueLT Std Thin" panose="020B0403020202020204" pitchFamily="34" charset="0"/>
              <a:cs typeface="Arial"/>
            </a:endParaRPr>
          </a:p>
          <a:p>
            <a:pPr marR="518350" defTabSz="642915">
              <a:lnSpc>
                <a:spcPts val="984"/>
              </a:lnSpc>
              <a:spcBef>
                <a:spcPts val="130"/>
              </a:spcBef>
            </a:pPr>
            <a:r>
              <a:rPr sz="984" kern="0" spc="91" dirty="0">
                <a:solidFill>
                  <a:sysClr val="windowText" lastClr="000000"/>
                </a:solidFill>
                <a:latin typeface="HelveticaNeueLT Std Thin" panose="020B0403020202020204" pitchFamily="34" charset="0"/>
                <a:cs typeface="Arial"/>
              </a:rPr>
              <a:t>color-</a:t>
            </a:r>
            <a:r>
              <a:rPr sz="984" kern="0" spc="112" dirty="0">
                <a:solidFill>
                  <a:sysClr val="windowText" lastClr="000000"/>
                </a:solidFill>
                <a:latin typeface="HelveticaNeueLT Std Thin" panose="020B0403020202020204" pitchFamily="34" charset="0"/>
                <a:cs typeface="Arial"/>
              </a:rPr>
              <a:t>treated </a:t>
            </a:r>
            <a:r>
              <a:rPr sz="984" kern="0" spc="56" dirty="0">
                <a:solidFill>
                  <a:sysClr val="windowText" lastClr="000000"/>
                </a:solidFill>
                <a:latin typeface="HelveticaNeueLT Std Thin" panose="020B0403020202020204" pitchFamily="34" charset="0"/>
                <a:cs typeface="Arial"/>
              </a:rPr>
              <a:t>hair</a:t>
            </a:r>
            <a:endParaRPr sz="984" kern="0" dirty="0">
              <a:solidFill>
                <a:sysClr val="windowText" lastClr="000000"/>
              </a:solidFill>
              <a:latin typeface="HelveticaNeueLT Std Thin" panose="020B0403020202020204" pitchFamily="34" charset="0"/>
              <a:cs typeface="Arial"/>
            </a:endParaRPr>
          </a:p>
        </p:txBody>
      </p:sp>
      <p:grpSp>
        <p:nvGrpSpPr>
          <p:cNvPr id="22" name="object 22"/>
          <p:cNvGrpSpPr/>
          <p:nvPr/>
        </p:nvGrpSpPr>
        <p:grpSpPr>
          <a:xfrm>
            <a:off x="2077641" y="2136490"/>
            <a:ext cx="616148" cy="1429196"/>
            <a:chOff x="787400" y="3038563"/>
            <a:chExt cx="876300" cy="2032635"/>
          </a:xfrm>
        </p:grpSpPr>
        <p:pic>
          <p:nvPicPr>
            <p:cNvPr id="23" name="object 23"/>
            <p:cNvPicPr/>
            <p:nvPr/>
          </p:nvPicPr>
          <p:blipFill>
            <a:blip r:embed="rId14" cstate="print"/>
            <a:stretch>
              <a:fillRect/>
            </a:stretch>
          </p:blipFill>
          <p:spPr>
            <a:xfrm>
              <a:off x="1040422" y="3122879"/>
              <a:ext cx="302590" cy="856500"/>
            </a:xfrm>
            <a:prstGeom prst="rect">
              <a:avLst/>
            </a:prstGeom>
          </p:spPr>
        </p:pic>
        <p:pic>
          <p:nvPicPr>
            <p:cNvPr id="24" name="object 24"/>
            <p:cNvPicPr/>
            <p:nvPr/>
          </p:nvPicPr>
          <p:blipFill>
            <a:blip r:embed="rId15" cstate="print"/>
            <a:stretch>
              <a:fillRect/>
            </a:stretch>
          </p:blipFill>
          <p:spPr>
            <a:xfrm>
              <a:off x="931214" y="3042805"/>
              <a:ext cx="304190" cy="936574"/>
            </a:xfrm>
            <a:prstGeom prst="rect">
              <a:avLst/>
            </a:prstGeom>
          </p:spPr>
        </p:pic>
        <p:pic>
          <p:nvPicPr>
            <p:cNvPr id="25" name="object 25"/>
            <p:cNvPicPr/>
            <p:nvPr/>
          </p:nvPicPr>
          <p:blipFill>
            <a:blip r:embed="rId16" cstate="print"/>
            <a:stretch>
              <a:fillRect/>
            </a:stretch>
          </p:blipFill>
          <p:spPr>
            <a:xfrm>
              <a:off x="787400" y="3038563"/>
              <a:ext cx="273786" cy="940816"/>
            </a:xfrm>
            <a:prstGeom prst="rect">
              <a:avLst/>
            </a:prstGeom>
          </p:spPr>
        </p:pic>
        <p:pic>
          <p:nvPicPr>
            <p:cNvPr id="26" name="object 26"/>
            <p:cNvPicPr/>
            <p:nvPr/>
          </p:nvPicPr>
          <p:blipFill>
            <a:blip r:embed="rId17" cstate="print"/>
            <a:stretch>
              <a:fillRect/>
            </a:stretch>
          </p:blipFill>
          <p:spPr>
            <a:xfrm>
              <a:off x="1111859" y="3614534"/>
              <a:ext cx="453174" cy="364845"/>
            </a:xfrm>
            <a:prstGeom prst="rect">
              <a:avLst/>
            </a:prstGeom>
          </p:spPr>
        </p:pic>
        <p:pic>
          <p:nvPicPr>
            <p:cNvPr id="27" name="object 27"/>
            <p:cNvPicPr/>
            <p:nvPr/>
          </p:nvPicPr>
          <p:blipFill>
            <a:blip r:embed="rId18" cstate="print"/>
            <a:stretch>
              <a:fillRect/>
            </a:stretch>
          </p:blipFill>
          <p:spPr>
            <a:xfrm>
              <a:off x="958964" y="4099140"/>
              <a:ext cx="294982" cy="971537"/>
            </a:xfrm>
            <a:prstGeom prst="rect">
              <a:avLst/>
            </a:prstGeom>
          </p:spPr>
        </p:pic>
        <p:pic>
          <p:nvPicPr>
            <p:cNvPr id="28" name="object 28"/>
            <p:cNvPicPr/>
            <p:nvPr/>
          </p:nvPicPr>
          <p:blipFill>
            <a:blip r:embed="rId19" cstate="print"/>
            <a:stretch>
              <a:fillRect/>
            </a:stretch>
          </p:blipFill>
          <p:spPr>
            <a:xfrm>
              <a:off x="1142415" y="4164863"/>
              <a:ext cx="302818" cy="849718"/>
            </a:xfrm>
            <a:prstGeom prst="rect">
              <a:avLst/>
            </a:prstGeom>
          </p:spPr>
        </p:pic>
        <p:pic>
          <p:nvPicPr>
            <p:cNvPr id="29" name="object 29"/>
            <p:cNvPicPr/>
            <p:nvPr/>
          </p:nvPicPr>
          <p:blipFill>
            <a:blip r:embed="rId20" cstate="print"/>
            <a:stretch>
              <a:fillRect/>
            </a:stretch>
          </p:blipFill>
          <p:spPr>
            <a:xfrm>
              <a:off x="787400" y="4096473"/>
              <a:ext cx="273862" cy="974204"/>
            </a:xfrm>
            <a:prstGeom prst="rect">
              <a:avLst/>
            </a:prstGeom>
          </p:spPr>
        </p:pic>
        <p:pic>
          <p:nvPicPr>
            <p:cNvPr id="30" name="object 30"/>
            <p:cNvPicPr/>
            <p:nvPr/>
          </p:nvPicPr>
          <p:blipFill>
            <a:blip r:embed="rId21" cstate="print"/>
            <a:stretch>
              <a:fillRect/>
            </a:stretch>
          </p:blipFill>
          <p:spPr>
            <a:xfrm>
              <a:off x="1228775" y="4776000"/>
              <a:ext cx="434619" cy="277622"/>
            </a:xfrm>
            <a:prstGeom prst="rect">
              <a:avLst/>
            </a:prstGeom>
          </p:spPr>
        </p:pic>
      </p:grpSp>
      <p:sp>
        <p:nvSpPr>
          <p:cNvPr id="31" name="object 31"/>
          <p:cNvSpPr txBox="1"/>
          <p:nvPr/>
        </p:nvSpPr>
        <p:spPr>
          <a:xfrm>
            <a:off x="2854524" y="2927614"/>
            <a:ext cx="968425" cy="498767"/>
          </a:xfrm>
          <a:prstGeom prst="rect">
            <a:avLst/>
          </a:prstGeom>
        </p:spPr>
        <p:txBody>
          <a:bodyPr vert="horz" wrap="square" lIns="0" tIns="8930" rIns="0" bIns="0" rtlCol="0">
            <a:spAutoFit/>
          </a:bodyPr>
          <a:lstStyle/>
          <a:p>
            <a:pPr defTabSz="642915">
              <a:spcBef>
                <a:spcPts val="70"/>
              </a:spcBef>
            </a:pPr>
            <a:r>
              <a:rPr sz="1266" kern="0" spc="63" dirty="0">
                <a:solidFill>
                  <a:srgbClr val="34256D"/>
                </a:solidFill>
                <a:latin typeface="HelveticaNeueLT Std Thin" panose="020B0403020202020204" pitchFamily="34" charset="0"/>
                <a:cs typeface="Arial"/>
              </a:rPr>
              <a:t>yubi</a:t>
            </a:r>
            <a:r>
              <a:rPr sz="1266" kern="0" spc="39" dirty="0">
                <a:solidFill>
                  <a:srgbClr val="34256D"/>
                </a:solidFill>
                <a:latin typeface="HelveticaNeueLT Std Thin" panose="020B0403020202020204" pitchFamily="34" charset="0"/>
                <a:cs typeface="Arial"/>
              </a:rPr>
              <a:t> </a:t>
            </a:r>
            <a:r>
              <a:rPr sz="1266" kern="0" spc="98" dirty="0">
                <a:solidFill>
                  <a:srgbClr val="34256D"/>
                </a:solidFill>
                <a:latin typeface="HelveticaNeueLT Std Thin" panose="020B0403020202020204" pitchFamily="34" charset="0"/>
                <a:cs typeface="Arial"/>
              </a:rPr>
              <a:t>blonde</a:t>
            </a:r>
            <a:endParaRPr sz="1266" kern="0">
              <a:solidFill>
                <a:sysClr val="windowText" lastClr="000000"/>
              </a:solidFill>
              <a:latin typeface="HelveticaNeueLT Std Thin" panose="020B0403020202020204" pitchFamily="34" charset="0"/>
              <a:cs typeface="Arial"/>
            </a:endParaRPr>
          </a:p>
          <a:p>
            <a:pPr marR="3572" defTabSz="642915">
              <a:lnSpc>
                <a:spcPts val="1125"/>
              </a:lnSpc>
              <a:spcBef>
                <a:spcPts val="84"/>
              </a:spcBef>
            </a:pPr>
            <a:r>
              <a:rPr sz="984" kern="0" spc="84" dirty="0">
                <a:solidFill>
                  <a:sysClr val="windowText" lastClr="000000"/>
                </a:solidFill>
                <a:latin typeface="HelveticaNeueLT Std Thin" panose="020B0403020202020204" pitchFamily="34" charset="0"/>
                <a:cs typeface="Arial"/>
              </a:rPr>
              <a:t>for </a:t>
            </a:r>
            <a:r>
              <a:rPr sz="984" kern="0" spc="80" dirty="0">
                <a:solidFill>
                  <a:sysClr val="windowText" lastClr="000000"/>
                </a:solidFill>
                <a:latin typeface="HelveticaNeueLT Std Thin" panose="020B0403020202020204" pitchFamily="34" charset="0"/>
                <a:cs typeface="Arial"/>
              </a:rPr>
              <a:t>highlighted </a:t>
            </a:r>
            <a:r>
              <a:rPr sz="984" kern="0" spc="105" dirty="0">
                <a:solidFill>
                  <a:sysClr val="windowText" lastClr="000000"/>
                </a:solidFill>
                <a:latin typeface="HelveticaNeueLT Std Thin" panose="020B0403020202020204" pitchFamily="34" charset="0"/>
                <a:cs typeface="Arial"/>
              </a:rPr>
              <a:t>blonde</a:t>
            </a:r>
            <a:r>
              <a:rPr sz="984" kern="0" spc="77"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grpSp>
        <p:nvGrpSpPr>
          <p:cNvPr id="32" name="object 32"/>
          <p:cNvGrpSpPr/>
          <p:nvPr/>
        </p:nvGrpSpPr>
        <p:grpSpPr>
          <a:xfrm>
            <a:off x="2077641" y="2991445"/>
            <a:ext cx="957709" cy="1974354"/>
            <a:chOff x="787400" y="4254500"/>
            <a:chExt cx="1362075" cy="2807970"/>
          </a:xfrm>
        </p:grpSpPr>
        <p:sp>
          <p:nvSpPr>
            <p:cNvPr id="33" name="object 33"/>
            <p:cNvSpPr/>
            <p:nvPr/>
          </p:nvSpPr>
          <p:spPr>
            <a:xfrm>
              <a:off x="2029460" y="4257675"/>
              <a:ext cx="116839" cy="0"/>
            </a:xfrm>
            <a:custGeom>
              <a:avLst/>
              <a:gdLst/>
              <a:ahLst/>
              <a:cxnLst/>
              <a:rect l="l" t="t" r="r" b="b"/>
              <a:pathLst>
                <a:path w="116839">
                  <a:moveTo>
                    <a:pt x="0" y="0"/>
                  </a:moveTo>
                  <a:lnTo>
                    <a:pt x="116839" y="0"/>
                  </a:lnTo>
                </a:path>
              </a:pathLst>
            </a:custGeom>
            <a:ln w="6350">
              <a:solidFill>
                <a:srgbClr val="34256D"/>
              </a:solidFill>
            </a:ln>
          </p:spPr>
          <p:txBody>
            <a:bodyPr wrap="square" lIns="0" tIns="0" rIns="0" bIns="0" rtlCol="0"/>
            <a:lstStyle/>
            <a:p>
              <a:pPr defTabSz="642915"/>
              <a:endParaRPr sz="1266" kern="0">
                <a:solidFill>
                  <a:sysClr val="windowText" lastClr="000000"/>
                </a:solidFill>
              </a:endParaRPr>
            </a:p>
          </p:txBody>
        </p:sp>
        <p:pic>
          <p:nvPicPr>
            <p:cNvPr id="34" name="object 34"/>
            <p:cNvPicPr/>
            <p:nvPr/>
          </p:nvPicPr>
          <p:blipFill>
            <a:blip r:embed="rId22" cstate="print"/>
            <a:stretch>
              <a:fillRect/>
            </a:stretch>
          </p:blipFill>
          <p:spPr>
            <a:xfrm>
              <a:off x="981671" y="6161125"/>
              <a:ext cx="292912" cy="900861"/>
            </a:xfrm>
            <a:prstGeom prst="rect">
              <a:avLst/>
            </a:prstGeom>
          </p:spPr>
        </p:pic>
        <p:pic>
          <p:nvPicPr>
            <p:cNvPr id="35" name="object 35"/>
            <p:cNvPicPr/>
            <p:nvPr/>
          </p:nvPicPr>
          <p:blipFill>
            <a:blip r:embed="rId23" cstate="print"/>
            <a:stretch>
              <a:fillRect/>
            </a:stretch>
          </p:blipFill>
          <p:spPr>
            <a:xfrm>
              <a:off x="1135354" y="6796976"/>
              <a:ext cx="492810" cy="265010"/>
            </a:xfrm>
            <a:prstGeom prst="rect">
              <a:avLst/>
            </a:prstGeom>
          </p:spPr>
        </p:pic>
        <p:pic>
          <p:nvPicPr>
            <p:cNvPr id="36" name="object 36"/>
            <p:cNvPicPr/>
            <p:nvPr/>
          </p:nvPicPr>
          <p:blipFill>
            <a:blip r:embed="rId24" cstate="print"/>
            <a:stretch>
              <a:fillRect/>
            </a:stretch>
          </p:blipFill>
          <p:spPr>
            <a:xfrm>
              <a:off x="787400" y="6115151"/>
              <a:ext cx="298983" cy="946835"/>
            </a:xfrm>
            <a:prstGeom prst="rect">
              <a:avLst/>
            </a:prstGeom>
          </p:spPr>
        </p:pic>
      </p:grpSp>
      <p:sp>
        <p:nvSpPr>
          <p:cNvPr id="37" name="object 37"/>
          <p:cNvSpPr txBox="1"/>
          <p:nvPr/>
        </p:nvSpPr>
        <p:spPr>
          <a:xfrm>
            <a:off x="2854524" y="4338504"/>
            <a:ext cx="876895" cy="498767"/>
          </a:xfrm>
          <a:prstGeom prst="rect">
            <a:avLst/>
          </a:prstGeom>
        </p:spPr>
        <p:txBody>
          <a:bodyPr vert="horz" wrap="square" lIns="0" tIns="8930" rIns="0" bIns="0" rtlCol="0">
            <a:spAutoFit/>
          </a:bodyPr>
          <a:lstStyle/>
          <a:p>
            <a:pPr defTabSz="642915">
              <a:spcBef>
                <a:spcPts val="70"/>
              </a:spcBef>
            </a:pPr>
            <a:r>
              <a:rPr sz="1266" kern="0" dirty="0">
                <a:solidFill>
                  <a:srgbClr val="779801"/>
                </a:solidFill>
                <a:latin typeface="HelveticaNeueLT Std Thin" panose="020B0403020202020204" pitchFamily="34" charset="0"/>
                <a:cs typeface="Arial"/>
              </a:rPr>
              <a:t>silk</a:t>
            </a:r>
            <a:r>
              <a:rPr sz="1266" kern="0" spc="137" dirty="0">
                <a:solidFill>
                  <a:srgbClr val="779801"/>
                </a:solidFill>
                <a:latin typeface="HelveticaNeueLT Std Thin" panose="020B0403020202020204" pitchFamily="34" charset="0"/>
                <a:cs typeface="Arial"/>
              </a:rPr>
              <a:t> </a:t>
            </a:r>
            <a:r>
              <a:rPr sz="1266" kern="0" spc="109" dirty="0">
                <a:solidFill>
                  <a:srgbClr val="779801"/>
                </a:solidFill>
                <a:latin typeface="HelveticaNeueLT Std Thin" panose="020B0403020202020204" pitchFamily="34" charset="0"/>
                <a:cs typeface="Arial"/>
              </a:rPr>
              <a:t>bloom</a:t>
            </a:r>
            <a:endParaRPr sz="1266" kern="0">
              <a:solidFill>
                <a:sysClr val="windowText" lastClr="000000"/>
              </a:solidFill>
              <a:latin typeface="HelveticaNeueLT Std Thin" panose="020B0403020202020204" pitchFamily="34" charset="0"/>
              <a:cs typeface="Arial"/>
            </a:endParaRPr>
          </a:p>
          <a:p>
            <a:pPr marR="3572" defTabSz="642915">
              <a:lnSpc>
                <a:spcPts val="1125"/>
              </a:lnSpc>
              <a:spcBef>
                <a:spcPts val="84"/>
              </a:spcBef>
            </a:pPr>
            <a:r>
              <a:rPr sz="984" kern="0" spc="84" dirty="0">
                <a:solidFill>
                  <a:sysClr val="windowText" lastClr="000000"/>
                </a:solidFill>
                <a:latin typeface="HelveticaNeueLT Std Thin" panose="020B0403020202020204" pitchFamily="34" charset="0"/>
                <a:cs typeface="Arial"/>
              </a:rPr>
              <a:t>for </a:t>
            </a:r>
            <a:r>
              <a:rPr sz="984" kern="0" spc="130" dirty="0">
                <a:solidFill>
                  <a:sysClr val="windowText" lastClr="000000"/>
                </a:solidFill>
                <a:latin typeface="HelveticaNeueLT Std Thin" panose="020B0403020202020204" pitchFamily="34" charset="0"/>
                <a:cs typeface="Arial"/>
              </a:rPr>
              <a:t>damaged </a:t>
            </a:r>
            <a:r>
              <a:rPr sz="984" kern="0" spc="91" dirty="0">
                <a:solidFill>
                  <a:sysClr val="windowText" lastClr="000000"/>
                </a:solidFill>
                <a:latin typeface="HelveticaNeueLT Std Thin" panose="020B0403020202020204" pitchFamily="34" charset="0"/>
                <a:cs typeface="Arial"/>
              </a:rPr>
              <a:t>dry</a:t>
            </a:r>
            <a:r>
              <a:rPr sz="984" kern="0" spc="84"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sp>
        <p:nvSpPr>
          <p:cNvPr id="38" name="object 38"/>
          <p:cNvSpPr/>
          <p:nvPr/>
        </p:nvSpPr>
        <p:spPr>
          <a:xfrm>
            <a:off x="1840165" y="1304850"/>
            <a:ext cx="2515939" cy="5221635"/>
          </a:xfrm>
          <a:custGeom>
            <a:avLst/>
            <a:gdLst/>
            <a:ahLst/>
            <a:cxnLst/>
            <a:rect l="l" t="t" r="r" b="b"/>
            <a:pathLst>
              <a:path w="3578225" h="7426325">
                <a:moveTo>
                  <a:pt x="0" y="7426325"/>
                </a:moveTo>
                <a:lnTo>
                  <a:pt x="3578225" y="7426325"/>
                </a:lnTo>
                <a:lnTo>
                  <a:pt x="3578225" y="0"/>
                </a:lnTo>
                <a:lnTo>
                  <a:pt x="0" y="0"/>
                </a:lnTo>
                <a:lnTo>
                  <a:pt x="0" y="7426325"/>
                </a:lnTo>
                <a:close/>
              </a:path>
            </a:pathLst>
          </a:custGeom>
          <a:ln w="3175">
            <a:solidFill>
              <a:srgbClr val="000000"/>
            </a:solidFill>
          </a:ln>
        </p:spPr>
        <p:txBody>
          <a:bodyPr wrap="square" lIns="0" tIns="0" rIns="0" bIns="0" rtlCol="0"/>
          <a:lstStyle/>
          <a:p>
            <a:pPr defTabSz="642915"/>
            <a:endParaRPr sz="1266" kern="0">
              <a:solidFill>
                <a:sysClr val="windowText" lastClr="000000"/>
              </a:solidFill>
            </a:endParaRPr>
          </a:p>
        </p:txBody>
      </p:sp>
      <p:grpSp>
        <p:nvGrpSpPr>
          <p:cNvPr id="39" name="object 39"/>
          <p:cNvGrpSpPr/>
          <p:nvPr/>
        </p:nvGrpSpPr>
        <p:grpSpPr>
          <a:xfrm>
            <a:off x="6301383" y="1303734"/>
            <a:ext cx="2518172" cy="5223867"/>
            <a:chOff x="6794500" y="1854200"/>
            <a:chExt cx="3581400" cy="7429500"/>
          </a:xfrm>
        </p:grpSpPr>
        <p:sp>
          <p:nvSpPr>
            <p:cNvPr id="40" name="object 40"/>
            <p:cNvSpPr/>
            <p:nvPr/>
          </p:nvSpPr>
          <p:spPr>
            <a:xfrm>
              <a:off x="6796087" y="1855787"/>
              <a:ext cx="3578225" cy="7426325"/>
            </a:xfrm>
            <a:custGeom>
              <a:avLst/>
              <a:gdLst/>
              <a:ahLst/>
              <a:cxnLst/>
              <a:rect l="l" t="t" r="r" b="b"/>
              <a:pathLst>
                <a:path w="3578225" h="7426325">
                  <a:moveTo>
                    <a:pt x="0" y="7426325"/>
                  </a:moveTo>
                  <a:lnTo>
                    <a:pt x="3578225" y="7426325"/>
                  </a:lnTo>
                  <a:lnTo>
                    <a:pt x="3578225" y="0"/>
                  </a:lnTo>
                  <a:lnTo>
                    <a:pt x="0" y="0"/>
                  </a:lnTo>
                  <a:lnTo>
                    <a:pt x="0" y="7426325"/>
                  </a:lnTo>
                  <a:close/>
                </a:path>
              </a:pathLst>
            </a:custGeom>
            <a:ln w="3175">
              <a:solidFill>
                <a:srgbClr val="000000"/>
              </a:solidFill>
            </a:ln>
          </p:spPr>
          <p:txBody>
            <a:bodyPr wrap="square" lIns="0" tIns="0" rIns="0" bIns="0" rtlCol="0"/>
            <a:lstStyle/>
            <a:p>
              <a:pPr defTabSz="642915"/>
              <a:endParaRPr sz="1266" kern="0">
                <a:solidFill>
                  <a:sysClr val="windowText" lastClr="000000"/>
                </a:solidFill>
              </a:endParaRPr>
            </a:p>
          </p:txBody>
        </p:sp>
        <p:pic>
          <p:nvPicPr>
            <p:cNvPr id="41" name="object 41"/>
            <p:cNvPicPr/>
            <p:nvPr/>
          </p:nvPicPr>
          <p:blipFill>
            <a:blip r:embed="rId25" cstate="print"/>
            <a:stretch>
              <a:fillRect/>
            </a:stretch>
          </p:blipFill>
          <p:spPr>
            <a:xfrm>
              <a:off x="7272223" y="2133600"/>
              <a:ext cx="395655" cy="1699323"/>
            </a:xfrm>
            <a:prstGeom prst="rect">
              <a:avLst/>
            </a:prstGeom>
          </p:spPr>
        </p:pic>
        <p:pic>
          <p:nvPicPr>
            <p:cNvPr id="42" name="object 42"/>
            <p:cNvPicPr/>
            <p:nvPr/>
          </p:nvPicPr>
          <p:blipFill>
            <a:blip r:embed="rId26" cstate="print"/>
            <a:stretch>
              <a:fillRect/>
            </a:stretch>
          </p:blipFill>
          <p:spPr>
            <a:xfrm>
              <a:off x="7685925" y="2367381"/>
              <a:ext cx="399097" cy="1432674"/>
            </a:xfrm>
            <a:prstGeom prst="rect">
              <a:avLst/>
            </a:prstGeom>
          </p:spPr>
        </p:pic>
        <p:pic>
          <p:nvPicPr>
            <p:cNvPr id="43" name="object 43"/>
            <p:cNvPicPr/>
            <p:nvPr/>
          </p:nvPicPr>
          <p:blipFill>
            <a:blip r:embed="rId27" cstate="print"/>
            <a:stretch>
              <a:fillRect/>
            </a:stretch>
          </p:blipFill>
          <p:spPr>
            <a:xfrm>
              <a:off x="8123123" y="2742984"/>
              <a:ext cx="378714" cy="1115237"/>
            </a:xfrm>
            <a:prstGeom prst="rect">
              <a:avLst/>
            </a:prstGeom>
          </p:spPr>
        </p:pic>
        <p:pic>
          <p:nvPicPr>
            <p:cNvPr id="44" name="object 44"/>
            <p:cNvPicPr/>
            <p:nvPr/>
          </p:nvPicPr>
          <p:blipFill>
            <a:blip r:embed="rId28" cstate="print"/>
            <a:stretch>
              <a:fillRect/>
            </a:stretch>
          </p:blipFill>
          <p:spPr>
            <a:xfrm>
              <a:off x="8516823" y="3345903"/>
              <a:ext cx="473227" cy="437718"/>
            </a:xfrm>
            <a:prstGeom prst="rect">
              <a:avLst/>
            </a:prstGeom>
          </p:spPr>
        </p:pic>
        <p:pic>
          <p:nvPicPr>
            <p:cNvPr id="45" name="object 45"/>
            <p:cNvPicPr/>
            <p:nvPr/>
          </p:nvPicPr>
          <p:blipFill>
            <a:blip r:embed="rId29" cstate="print"/>
            <a:stretch>
              <a:fillRect/>
            </a:stretch>
          </p:blipFill>
          <p:spPr>
            <a:xfrm>
              <a:off x="9024835" y="3345903"/>
              <a:ext cx="425894" cy="437718"/>
            </a:xfrm>
            <a:prstGeom prst="rect">
              <a:avLst/>
            </a:prstGeom>
          </p:spPr>
        </p:pic>
        <p:pic>
          <p:nvPicPr>
            <p:cNvPr id="46" name="object 46"/>
            <p:cNvPicPr/>
            <p:nvPr/>
          </p:nvPicPr>
          <p:blipFill>
            <a:blip r:embed="rId30" cstate="print"/>
            <a:stretch>
              <a:fillRect/>
            </a:stretch>
          </p:blipFill>
          <p:spPr>
            <a:xfrm>
              <a:off x="9507423" y="3345903"/>
              <a:ext cx="425894" cy="437718"/>
            </a:xfrm>
            <a:prstGeom prst="rect">
              <a:avLst/>
            </a:prstGeom>
          </p:spPr>
        </p:pic>
      </p:grpSp>
      <p:sp>
        <p:nvSpPr>
          <p:cNvPr id="47" name="object 47"/>
          <p:cNvSpPr/>
          <p:nvPr/>
        </p:nvSpPr>
        <p:spPr>
          <a:xfrm>
            <a:off x="4427265" y="1304850"/>
            <a:ext cx="1801564" cy="5221635"/>
          </a:xfrm>
          <a:custGeom>
            <a:avLst/>
            <a:gdLst/>
            <a:ahLst/>
            <a:cxnLst/>
            <a:rect l="l" t="t" r="r" b="b"/>
            <a:pathLst>
              <a:path w="2562225" h="7426325">
                <a:moveTo>
                  <a:pt x="0" y="7426325"/>
                </a:moveTo>
                <a:lnTo>
                  <a:pt x="2562225" y="7426325"/>
                </a:lnTo>
                <a:lnTo>
                  <a:pt x="2562225" y="0"/>
                </a:lnTo>
                <a:lnTo>
                  <a:pt x="0" y="0"/>
                </a:lnTo>
                <a:lnTo>
                  <a:pt x="0" y="7426325"/>
                </a:lnTo>
                <a:close/>
              </a:path>
            </a:pathLst>
          </a:custGeom>
          <a:ln w="3175">
            <a:solidFill>
              <a:srgbClr val="000000"/>
            </a:solidFill>
          </a:ln>
        </p:spPr>
        <p:txBody>
          <a:bodyPr wrap="square" lIns="0" tIns="0" rIns="0" bIns="0" rtlCol="0"/>
          <a:lstStyle/>
          <a:p>
            <a:pPr defTabSz="642915"/>
            <a:endParaRPr sz="1266" kern="0">
              <a:solidFill>
                <a:sysClr val="windowText" lastClr="000000"/>
              </a:solidFill>
            </a:endParaRPr>
          </a:p>
        </p:txBody>
      </p:sp>
      <p:sp>
        <p:nvSpPr>
          <p:cNvPr id="48" name="object 48"/>
          <p:cNvSpPr/>
          <p:nvPr/>
        </p:nvSpPr>
        <p:spPr>
          <a:xfrm>
            <a:off x="8883179" y="1304850"/>
            <a:ext cx="1462236" cy="5221635"/>
          </a:xfrm>
          <a:custGeom>
            <a:avLst/>
            <a:gdLst/>
            <a:ahLst/>
            <a:cxnLst/>
            <a:rect l="l" t="t" r="r" b="b"/>
            <a:pathLst>
              <a:path w="2079625" h="7426325">
                <a:moveTo>
                  <a:pt x="0" y="7426325"/>
                </a:moveTo>
                <a:lnTo>
                  <a:pt x="2079625" y="7426325"/>
                </a:lnTo>
                <a:lnTo>
                  <a:pt x="2079625" y="0"/>
                </a:lnTo>
                <a:lnTo>
                  <a:pt x="0" y="0"/>
                </a:lnTo>
                <a:lnTo>
                  <a:pt x="0" y="7426325"/>
                </a:lnTo>
                <a:close/>
              </a:path>
            </a:pathLst>
          </a:custGeom>
          <a:ln w="3175">
            <a:solidFill>
              <a:srgbClr val="000000"/>
            </a:solidFill>
          </a:ln>
        </p:spPr>
        <p:txBody>
          <a:bodyPr wrap="square" lIns="0" tIns="0" rIns="0" bIns="0" rtlCol="0"/>
          <a:lstStyle/>
          <a:p>
            <a:pPr defTabSz="642915"/>
            <a:endParaRPr sz="1266" kern="0">
              <a:solidFill>
                <a:sysClr val="windowText" lastClr="000000"/>
              </a:solidFill>
            </a:endParaRPr>
          </a:p>
        </p:txBody>
      </p:sp>
      <p:sp>
        <p:nvSpPr>
          <p:cNvPr id="49" name="object 49"/>
          <p:cNvSpPr txBox="1"/>
          <p:nvPr/>
        </p:nvSpPr>
        <p:spPr>
          <a:xfrm>
            <a:off x="7012993" y="2704371"/>
            <a:ext cx="1128713" cy="203814"/>
          </a:xfrm>
          <a:prstGeom prst="rect">
            <a:avLst/>
          </a:prstGeom>
        </p:spPr>
        <p:txBody>
          <a:bodyPr vert="horz" wrap="square" lIns="0" tIns="8930" rIns="0" bIns="0" rtlCol="0">
            <a:spAutoFit/>
          </a:bodyPr>
          <a:lstStyle/>
          <a:p>
            <a:pPr algn="ctr" defTabSz="642915">
              <a:spcBef>
                <a:spcPts val="70"/>
              </a:spcBef>
            </a:pPr>
            <a:r>
              <a:rPr sz="1266" kern="0" spc="77" dirty="0">
                <a:solidFill>
                  <a:sysClr val="windowText" lastClr="000000"/>
                </a:solidFill>
                <a:latin typeface="HelveticaNeueLT Std Thin" panose="020B0403020202020204" pitchFamily="34" charset="0"/>
                <a:cs typeface="Arial"/>
              </a:rPr>
              <a:t>hold</a:t>
            </a:r>
            <a:r>
              <a:rPr sz="1266" kern="0" dirty="0">
                <a:solidFill>
                  <a:sysClr val="windowText" lastClr="000000"/>
                </a:solidFill>
                <a:latin typeface="HelveticaNeueLT Std Thin" panose="020B0403020202020204" pitchFamily="34" charset="0"/>
                <a:cs typeface="Arial"/>
              </a:rPr>
              <a:t> </a:t>
            </a:r>
            <a:r>
              <a:rPr sz="1266" kern="0" spc="134" dirty="0">
                <a:solidFill>
                  <a:sysClr val="windowText" lastClr="000000"/>
                </a:solidFill>
                <a:latin typeface="HelveticaNeueLT Std Thin" panose="020B0403020202020204" pitchFamily="34" charset="0"/>
                <a:cs typeface="Arial"/>
              </a:rPr>
              <a:t>&amp;</a:t>
            </a:r>
            <a:r>
              <a:rPr sz="1266" kern="0" dirty="0">
                <a:solidFill>
                  <a:sysClr val="windowText" lastClr="000000"/>
                </a:solidFill>
                <a:latin typeface="HelveticaNeueLT Std Thin" panose="020B0403020202020204" pitchFamily="34" charset="0"/>
                <a:cs typeface="Arial"/>
              </a:rPr>
              <a:t> </a:t>
            </a:r>
            <a:r>
              <a:rPr sz="1266" kern="0" spc="77" dirty="0">
                <a:solidFill>
                  <a:sysClr val="windowText" lastClr="000000"/>
                </a:solidFill>
                <a:latin typeface="HelveticaNeueLT Std Thin" panose="020B0403020202020204" pitchFamily="34" charset="0"/>
                <a:cs typeface="Arial"/>
              </a:rPr>
              <a:t>control</a:t>
            </a:r>
            <a:endParaRPr sz="1266" kern="0">
              <a:solidFill>
                <a:sysClr val="windowText" lastClr="000000"/>
              </a:solidFill>
              <a:latin typeface="HelveticaNeueLT Std Thin" panose="020B0403020202020204" pitchFamily="34" charset="0"/>
              <a:cs typeface="Arial"/>
            </a:endParaRPr>
          </a:p>
        </p:txBody>
      </p:sp>
      <p:sp>
        <p:nvSpPr>
          <p:cNvPr id="50" name="object 50"/>
          <p:cNvSpPr txBox="1"/>
          <p:nvPr/>
        </p:nvSpPr>
        <p:spPr>
          <a:xfrm>
            <a:off x="1840165" y="1098352"/>
            <a:ext cx="2522359" cy="219050"/>
          </a:xfrm>
          <a:prstGeom prst="rect">
            <a:avLst/>
          </a:prstGeom>
          <a:solidFill>
            <a:srgbClr val="000000"/>
          </a:solidFill>
        </p:spPr>
        <p:txBody>
          <a:bodyPr vert="horz" wrap="square" lIns="0" tIns="3572" rIns="0" bIns="0" rtlCol="0" anchor="ctr">
            <a:spAutoFit/>
          </a:bodyPr>
          <a:lstStyle/>
          <a:p>
            <a:pPr algn="ctr" defTabSz="642915">
              <a:spcBef>
                <a:spcPts val="28"/>
              </a:spcBef>
            </a:pPr>
            <a:r>
              <a:rPr sz="1400" b="1" kern="0" spc="77" dirty="0">
                <a:solidFill>
                  <a:srgbClr val="FFFFFF"/>
                </a:solidFill>
                <a:latin typeface="HelveticaNeueLT Std Thin" panose="020B0403020202020204" pitchFamily="34" charset="0"/>
                <a:cs typeface="Arial"/>
              </a:rPr>
              <a:t>care</a:t>
            </a:r>
            <a:endParaRPr sz="1400" b="1" kern="0" dirty="0">
              <a:solidFill>
                <a:sysClr val="windowText" lastClr="000000"/>
              </a:solidFill>
              <a:latin typeface="HelveticaNeueLT Std Thin" panose="020B0403020202020204" pitchFamily="34" charset="0"/>
              <a:cs typeface="Arial"/>
            </a:endParaRPr>
          </a:p>
        </p:txBody>
      </p:sp>
      <p:sp>
        <p:nvSpPr>
          <p:cNvPr id="51" name="object 51"/>
          <p:cNvSpPr txBox="1"/>
          <p:nvPr/>
        </p:nvSpPr>
        <p:spPr>
          <a:xfrm>
            <a:off x="4427264" y="1098352"/>
            <a:ext cx="1810493" cy="219050"/>
          </a:xfrm>
          <a:prstGeom prst="rect">
            <a:avLst/>
          </a:prstGeom>
          <a:solidFill>
            <a:srgbClr val="000000"/>
          </a:solidFill>
        </p:spPr>
        <p:txBody>
          <a:bodyPr vert="horz" wrap="square" lIns="0" tIns="3572" rIns="0" bIns="0" rtlCol="0" anchor="ctr">
            <a:spAutoFit/>
          </a:bodyPr>
          <a:lstStyle/>
          <a:p>
            <a:pPr algn="ctr" defTabSz="642915">
              <a:spcBef>
                <a:spcPts val="28"/>
              </a:spcBef>
            </a:pPr>
            <a:r>
              <a:rPr sz="1400" b="1" kern="0" spc="-18" dirty="0">
                <a:solidFill>
                  <a:srgbClr val="FFFFFF"/>
                </a:solidFill>
                <a:latin typeface="HelveticaNeueLT Std Thin" panose="020B0403020202020204" pitchFamily="34" charset="0"/>
                <a:cs typeface="Arial"/>
              </a:rPr>
              <a:t>oil</a:t>
            </a:r>
            <a:endParaRPr sz="1400" b="1" kern="0">
              <a:solidFill>
                <a:sysClr val="windowText" lastClr="000000"/>
              </a:solidFill>
              <a:latin typeface="HelveticaNeueLT Std Thin" panose="020B0403020202020204" pitchFamily="34" charset="0"/>
              <a:cs typeface="Arial"/>
            </a:endParaRPr>
          </a:p>
        </p:txBody>
      </p:sp>
      <p:sp>
        <p:nvSpPr>
          <p:cNvPr id="52" name="object 52"/>
          <p:cNvSpPr txBox="1"/>
          <p:nvPr/>
        </p:nvSpPr>
        <p:spPr>
          <a:xfrm>
            <a:off x="8883179" y="1098352"/>
            <a:ext cx="1468656" cy="219050"/>
          </a:xfrm>
          <a:prstGeom prst="rect">
            <a:avLst/>
          </a:prstGeom>
          <a:solidFill>
            <a:srgbClr val="000000"/>
          </a:solidFill>
        </p:spPr>
        <p:txBody>
          <a:bodyPr vert="horz" wrap="square" lIns="0" tIns="3572" rIns="0" bIns="0" rtlCol="0" anchor="ctr">
            <a:spAutoFit/>
          </a:bodyPr>
          <a:lstStyle/>
          <a:p>
            <a:pPr marL="332173" algn="ctr" defTabSz="642915">
              <a:spcBef>
                <a:spcPts val="28"/>
              </a:spcBef>
            </a:pPr>
            <a:r>
              <a:rPr sz="1400" b="1" kern="0" spc="91" dirty="0">
                <a:solidFill>
                  <a:srgbClr val="FFFFFF"/>
                </a:solidFill>
                <a:latin typeface="HelveticaNeueLT Std Thin" panose="020B0403020202020204" pitchFamily="34" charset="0"/>
                <a:cs typeface="Arial"/>
              </a:rPr>
              <a:t>treatment</a:t>
            </a:r>
            <a:endParaRPr sz="1400" b="1" kern="0" dirty="0">
              <a:solidFill>
                <a:sysClr val="windowText" lastClr="000000"/>
              </a:solidFill>
              <a:latin typeface="HelveticaNeueLT Std Thin" panose="020B0403020202020204" pitchFamily="34" charset="0"/>
              <a:cs typeface="Arial"/>
            </a:endParaRPr>
          </a:p>
        </p:txBody>
      </p:sp>
      <p:sp>
        <p:nvSpPr>
          <p:cNvPr id="53" name="object 53"/>
          <p:cNvSpPr txBox="1"/>
          <p:nvPr/>
        </p:nvSpPr>
        <p:spPr>
          <a:xfrm>
            <a:off x="6302499" y="1098352"/>
            <a:ext cx="2515940" cy="219050"/>
          </a:xfrm>
          <a:prstGeom prst="rect">
            <a:avLst/>
          </a:prstGeom>
          <a:solidFill>
            <a:srgbClr val="000000"/>
          </a:solidFill>
        </p:spPr>
        <p:txBody>
          <a:bodyPr vert="horz" wrap="square" lIns="0" tIns="3572" rIns="0" bIns="0" rtlCol="0" anchor="ctr">
            <a:spAutoFit/>
          </a:bodyPr>
          <a:lstStyle/>
          <a:p>
            <a:pPr algn="ctr" defTabSz="642915">
              <a:spcBef>
                <a:spcPts val="28"/>
              </a:spcBef>
            </a:pPr>
            <a:r>
              <a:rPr sz="1400" b="1" kern="0" spc="42" dirty="0">
                <a:solidFill>
                  <a:srgbClr val="FFFFFF"/>
                </a:solidFill>
                <a:latin typeface="HelveticaNeueLT Std Thin" panose="020B0403020202020204" pitchFamily="34" charset="0"/>
                <a:cs typeface="Arial"/>
              </a:rPr>
              <a:t>styling</a:t>
            </a:r>
            <a:endParaRPr sz="1400" b="1" kern="0">
              <a:solidFill>
                <a:sysClr val="windowText" lastClr="000000"/>
              </a:solidFill>
              <a:latin typeface="HelveticaNeueLT Std Thin" panose="020B0403020202020204" pitchFamily="34" charset="0"/>
              <a:cs typeface="Arial"/>
            </a:endParaRPr>
          </a:p>
        </p:txBody>
      </p:sp>
      <p:sp>
        <p:nvSpPr>
          <p:cNvPr id="54" name="object 54"/>
          <p:cNvSpPr txBox="1"/>
          <p:nvPr/>
        </p:nvSpPr>
        <p:spPr>
          <a:xfrm>
            <a:off x="9190238" y="3999142"/>
            <a:ext cx="857250" cy="203814"/>
          </a:xfrm>
          <a:prstGeom prst="rect">
            <a:avLst/>
          </a:prstGeom>
        </p:spPr>
        <p:txBody>
          <a:bodyPr vert="horz" wrap="square" lIns="0" tIns="8930" rIns="0" bIns="0" rtlCol="0">
            <a:spAutoFit/>
          </a:bodyPr>
          <a:lstStyle/>
          <a:p>
            <a:pPr algn="ctr" defTabSz="642915">
              <a:spcBef>
                <a:spcPts val="70"/>
              </a:spcBef>
            </a:pPr>
            <a:r>
              <a:rPr sz="1266" kern="0" spc="53" dirty="0">
                <a:solidFill>
                  <a:sysClr val="windowText" lastClr="000000"/>
                </a:solidFill>
                <a:latin typeface="HelveticaNeueLT Std Thin" panose="020B0403020202020204" pitchFamily="34" charset="0"/>
                <a:cs typeface="Arial"/>
              </a:rPr>
              <a:t>izumi</a:t>
            </a:r>
            <a:r>
              <a:rPr sz="1266" kern="0" dirty="0">
                <a:solidFill>
                  <a:sysClr val="windowText" lastClr="000000"/>
                </a:solidFill>
                <a:latin typeface="HelveticaNeueLT Std Thin" panose="020B0403020202020204" pitchFamily="34" charset="0"/>
                <a:cs typeface="Arial"/>
              </a:rPr>
              <a:t> </a:t>
            </a:r>
            <a:r>
              <a:rPr sz="1266" kern="0" spc="70" dirty="0">
                <a:solidFill>
                  <a:sysClr val="windowText" lastClr="000000"/>
                </a:solidFill>
                <a:latin typeface="HelveticaNeueLT Std Thin" panose="020B0403020202020204" pitchFamily="34" charset="0"/>
                <a:cs typeface="Arial"/>
              </a:rPr>
              <a:t>tonic</a:t>
            </a:r>
            <a:endParaRPr sz="1266" kern="0">
              <a:solidFill>
                <a:sysClr val="windowText" lastClr="000000"/>
              </a:solidFill>
              <a:latin typeface="HelveticaNeueLT Std Thin" panose="020B0403020202020204" pitchFamily="34" charset="0"/>
              <a:cs typeface="Arial"/>
            </a:endParaRPr>
          </a:p>
        </p:txBody>
      </p:sp>
      <p:grpSp>
        <p:nvGrpSpPr>
          <p:cNvPr id="55" name="object 55"/>
          <p:cNvGrpSpPr/>
          <p:nvPr/>
        </p:nvGrpSpPr>
        <p:grpSpPr>
          <a:xfrm>
            <a:off x="7164812" y="5000625"/>
            <a:ext cx="798314" cy="1231404"/>
            <a:chOff x="8022488" y="7112000"/>
            <a:chExt cx="1135380" cy="1751330"/>
          </a:xfrm>
        </p:grpSpPr>
        <p:pic>
          <p:nvPicPr>
            <p:cNvPr id="56" name="object 56"/>
            <p:cNvPicPr/>
            <p:nvPr/>
          </p:nvPicPr>
          <p:blipFill>
            <a:blip r:embed="rId31" cstate="print"/>
            <a:stretch>
              <a:fillRect/>
            </a:stretch>
          </p:blipFill>
          <p:spPr>
            <a:xfrm>
              <a:off x="8022488" y="7226300"/>
              <a:ext cx="516809" cy="1612849"/>
            </a:xfrm>
            <a:prstGeom prst="rect">
              <a:avLst/>
            </a:prstGeom>
          </p:spPr>
        </p:pic>
        <p:pic>
          <p:nvPicPr>
            <p:cNvPr id="57" name="object 57"/>
            <p:cNvPicPr/>
            <p:nvPr/>
          </p:nvPicPr>
          <p:blipFill>
            <a:blip r:embed="rId32" cstate="print"/>
            <a:stretch>
              <a:fillRect/>
            </a:stretch>
          </p:blipFill>
          <p:spPr>
            <a:xfrm>
              <a:off x="8302298" y="7308841"/>
              <a:ext cx="599825" cy="1465034"/>
            </a:xfrm>
            <a:prstGeom prst="rect">
              <a:avLst/>
            </a:prstGeom>
          </p:spPr>
        </p:pic>
        <p:pic>
          <p:nvPicPr>
            <p:cNvPr id="58" name="object 58"/>
            <p:cNvPicPr/>
            <p:nvPr/>
          </p:nvPicPr>
          <p:blipFill>
            <a:blip r:embed="rId33" cstate="print"/>
            <a:stretch>
              <a:fillRect/>
            </a:stretch>
          </p:blipFill>
          <p:spPr>
            <a:xfrm>
              <a:off x="8799969" y="7112000"/>
              <a:ext cx="357695" cy="1751012"/>
            </a:xfrm>
            <a:prstGeom prst="rect">
              <a:avLst/>
            </a:prstGeom>
          </p:spPr>
        </p:pic>
      </p:grpSp>
      <p:sp>
        <p:nvSpPr>
          <p:cNvPr id="59" name="object 59"/>
          <p:cNvSpPr txBox="1"/>
          <p:nvPr/>
        </p:nvSpPr>
        <p:spPr>
          <a:xfrm>
            <a:off x="6963806" y="4472450"/>
            <a:ext cx="1227385" cy="203814"/>
          </a:xfrm>
          <a:prstGeom prst="rect">
            <a:avLst/>
          </a:prstGeom>
        </p:spPr>
        <p:txBody>
          <a:bodyPr vert="horz" wrap="square" lIns="0" tIns="8930" rIns="0" bIns="0" rtlCol="0">
            <a:spAutoFit/>
          </a:bodyPr>
          <a:lstStyle/>
          <a:p>
            <a:pPr algn="ctr" defTabSz="642915">
              <a:spcBef>
                <a:spcPts val="70"/>
              </a:spcBef>
            </a:pPr>
            <a:r>
              <a:rPr sz="1266" kern="0" spc="95" dirty="0">
                <a:solidFill>
                  <a:sysClr val="windowText" lastClr="000000"/>
                </a:solidFill>
                <a:latin typeface="HelveticaNeueLT Std Thin" panose="020B0403020202020204" pitchFamily="34" charset="0"/>
                <a:cs typeface="Arial"/>
              </a:rPr>
              <a:t>volume</a:t>
            </a:r>
            <a:r>
              <a:rPr sz="1266" kern="0" dirty="0">
                <a:solidFill>
                  <a:sysClr val="windowText" lastClr="000000"/>
                </a:solidFill>
                <a:latin typeface="HelveticaNeueLT Std Thin" panose="020B0403020202020204" pitchFamily="34" charset="0"/>
                <a:cs typeface="Arial"/>
              </a:rPr>
              <a:t> </a:t>
            </a:r>
            <a:r>
              <a:rPr sz="1266" kern="0" spc="134" dirty="0">
                <a:solidFill>
                  <a:sysClr val="windowText" lastClr="000000"/>
                </a:solidFill>
                <a:latin typeface="HelveticaNeueLT Std Thin" panose="020B0403020202020204" pitchFamily="34" charset="0"/>
                <a:cs typeface="Arial"/>
              </a:rPr>
              <a:t>&amp;</a:t>
            </a:r>
            <a:r>
              <a:rPr sz="1266" kern="0" dirty="0">
                <a:solidFill>
                  <a:sysClr val="windowText" lastClr="000000"/>
                </a:solidFill>
                <a:latin typeface="HelveticaNeueLT Std Thin" panose="020B0403020202020204" pitchFamily="34" charset="0"/>
                <a:cs typeface="Arial"/>
              </a:rPr>
              <a:t> </a:t>
            </a:r>
            <a:r>
              <a:rPr sz="1266" kern="0" spc="109" dirty="0">
                <a:solidFill>
                  <a:sysClr val="windowText" lastClr="000000"/>
                </a:solidFill>
                <a:latin typeface="HelveticaNeueLT Std Thin" panose="020B0403020202020204" pitchFamily="34" charset="0"/>
                <a:cs typeface="Arial"/>
              </a:rPr>
              <a:t>body</a:t>
            </a:r>
            <a:endParaRPr sz="1266" kern="0">
              <a:solidFill>
                <a:sysClr val="windowText" lastClr="000000"/>
              </a:solidFill>
              <a:latin typeface="HelveticaNeueLT Std Thin" panose="020B0403020202020204" pitchFamily="34" charset="0"/>
              <a:cs typeface="Arial"/>
            </a:endParaRPr>
          </a:p>
        </p:txBody>
      </p:sp>
      <p:grpSp>
        <p:nvGrpSpPr>
          <p:cNvPr id="60" name="object 60"/>
          <p:cNvGrpSpPr/>
          <p:nvPr/>
        </p:nvGrpSpPr>
        <p:grpSpPr>
          <a:xfrm>
            <a:off x="7096526" y="3250407"/>
            <a:ext cx="917079" cy="1355973"/>
            <a:chOff x="7925371" y="4622800"/>
            <a:chExt cx="1304290" cy="1928495"/>
          </a:xfrm>
        </p:grpSpPr>
        <p:pic>
          <p:nvPicPr>
            <p:cNvPr id="61" name="object 61"/>
            <p:cNvPicPr/>
            <p:nvPr/>
          </p:nvPicPr>
          <p:blipFill>
            <a:blip r:embed="rId34" cstate="print"/>
            <a:stretch>
              <a:fillRect/>
            </a:stretch>
          </p:blipFill>
          <p:spPr>
            <a:xfrm>
              <a:off x="7925371" y="4622800"/>
              <a:ext cx="487438" cy="1739036"/>
            </a:xfrm>
            <a:prstGeom prst="rect">
              <a:avLst/>
            </a:prstGeom>
          </p:spPr>
        </p:pic>
        <p:pic>
          <p:nvPicPr>
            <p:cNvPr id="62" name="object 62"/>
            <p:cNvPicPr/>
            <p:nvPr/>
          </p:nvPicPr>
          <p:blipFill>
            <a:blip r:embed="rId35" cstate="print"/>
            <a:stretch>
              <a:fillRect/>
            </a:stretch>
          </p:blipFill>
          <p:spPr>
            <a:xfrm>
              <a:off x="8412098" y="4673757"/>
              <a:ext cx="427659" cy="1877289"/>
            </a:xfrm>
            <a:prstGeom prst="rect">
              <a:avLst/>
            </a:prstGeom>
          </p:spPr>
        </p:pic>
        <p:pic>
          <p:nvPicPr>
            <p:cNvPr id="63" name="object 63"/>
            <p:cNvPicPr/>
            <p:nvPr/>
          </p:nvPicPr>
          <p:blipFill>
            <a:blip r:embed="rId36" cstate="print"/>
            <a:stretch>
              <a:fillRect/>
            </a:stretch>
          </p:blipFill>
          <p:spPr>
            <a:xfrm>
              <a:off x="8814371" y="4881235"/>
              <a:ext cx="414997" cy="1580863"/>
            </a:xfrm>
            <a:prstGeom prst="rect">
              <a:avLst/>
            </a:prstGeom>
          </p:spPr>
        </p:pic>
      </p:grpSp>
      <p:pic>
        <p:nvPicPr>
          <p:cNvPr id="64" name="object 64"/>
          <p:cNvPicPr/>
          <p:nvPr/>
        </p:nvPicPr>
        <p:blipFill>
          <a:blip r:embed="rId37" cstate="print"/>
          <a:stretch>
            <a:fillRect/>
          </a:stretch>
        </p:blipFill>
        <p:spPr>
          <a:xfrm>
            <a:off x="9352559" y="3018234"/>
            <a:ext cx="505723" cy="973336"/>
          </a:xfrm>
          <a:prstGeom prst="rect">
            <a:avLst/>
          </a:prstGeom>
        </p:spPr>
      </p:pic>
      <p:sp>
        <p:nvSpPr>
          <p:cNvPr id="65" name="object 65"/>
          <p:cNvSpPr txBox="1"/>
          <p:nvPr/>
        </p:nvSpPr>
        <p:spPr>
          <a:xfrm>
            <a:off x="6935589" y="6096537"/>
            <a:ext cx="1265783" cy="203814"/>
          </a:xfrm>
          <a:prstGeom prst="rect">
            <a:avLst/>
          </a:prstGeom>
        </p:spPr>
        <p:txBody>
          <a:bodyPr vert="horz" wrap="square" lIns="0" tIns="8930" rIns="0" bIns="0" rtlCol="0">
            <a:spAutoFit/>
          </a:bodyPr>
          <a:lstStyle/>
          <a:p>
            <a:pPr algn="ctr" defTabSz="642915">
              <a:spcBef>
                <a:spcPts val="70"/>
              </a:spcBef>
            </a:pPr>
            <a:r>
              <a:rPr sz="1266" kern="0" spc="123" dirty="0">
                <a:solidFill>
                  <a:sysClr val="windowText" lastClr="000000"/>
                </a:solidFill>
                <a:latin typeface="HelveticaNeueLT Std Thin" panose="020B0403020202020204" pitchFamily="34" charset="0"/>
                <a:cs typeface="Arial"/>
              </a:rPr>
              <a:t>smooth</a:t>
            </a:r>
            <a:r>
              <a:rPr sz="1266" kern="0" spc="4" dirty="0">
                <a:solidFill>
                  <a:sysClr val="windowText" lastClr="000000"/>
                </a:solidFill>
                <a:latin typeface="HelveticaNeueLT Std Thin" panose="020B0403020202020204" pitchFamily="34" charset="0"/>
                <a:cs typeface="Arial"/>
              </a:rPr>
              <a:t> </a:t>
            </a:r>
            <a:r>
              <a:rPr sz="1266" kern="0" spc="134" dirty="0">
                <a:solidFill>
                  <a:sysClr val="windowText" lastClr="000000"/>
                </a:solidFill>
                <a:latin typeface="HelveticaNeueLT Std Thin" panose="020B0403020202020204" pitchFamily="34" charset="0"/>
                <a:cs typeface="Arial"/>
              </a:rPr>
              <a:t>&amp;</a:t>
            </a:r>
            <a:r>
              <a:rPr sz="1266" kern="0" spc="4" dirty="0">
                <a:solidFill>
                  <a:sysClr val="windowText" lastClr="000000"/>
                </a:solidFill>
                <a:latin typeface="HelveticaNeueLT Std Thin" panose="020B0403020202020204" pitchFamily="34" charset="0"/>
                <a:cs typeface="Arial"/>
              </a:rPr>
              <a:t> </a:t>
            </a:r>
            <a:r>
              <a:rPr sz="1266" kern="0" spc="56" dirty="0">
                <a:solidFill>
                  <a:sysClr val="windowText" lastClr="000000"/>
                </a:solidFill>
                <a:latin typeface="HelveticaNeueLT Std Thin" panose="020B0403020202020204" pitchFamily="34" charset="0"/>
                <a:cs typeface="Arial"/>
              </a:rPr>
              <a:t>sleek</a:t>
            </a:r>
            <a:endParaRPr sz="1266" kern="0">
              <a:solidFill>
                <a:sysClr val="windowText" lastClr="000000"/>
              </a:solidFill>
              <a:latin typeface="HelveticaNeueLT Std Thin" panose="020B0403020202020204" pitchFamily="34" charset="0"/>
              <a:cs typeface="Arial"/>
            </a:endParaRPr>
          </a:p>
        </p:txBody>
      </p:sp>
      <p:grpSp>
        <p:nvGrpSpPr>
          <p:cNvPr id="66" name="object 66"/>
          <p:cNvGrpSpPr/>
          <p:nvPr/>
        </p:nvGrpSpPr>
        <p:grpSpPr>
          <a:xfrm>
            <a:off x="1873686" y="1344382"/>
            <a:ext cx="904577" cy="798761"/>
            <a:chOff x="497331" y="1912010"/>
            <a:chExt cx="1286510" cy="1136015"/>
          </a:xfrm>
        </p:grpSpPr>
        <p:pic>
          <p:nvPicPr>
            <p:cNvPr id="67" name="object 67"/>
            <p:cNvPicPr/>
            <p:nvPr/>
          </p:nvPicPr>
          <p:blipFill>
            <a:blip r:embed="rId38" cstate="print"/>
            <a:stretch>
              <a:fillRect/>
            </a:stretch>
          </p:blipFill>
          <p:spPr>
            <a:xfrm>
              <a:off x="1115213" y="2474045"/>
              <a:ext cx="655888" cy="573524"/>
            </a:xfrm>
            <a:prstGeom prst="rect">
              <a:avLst/>
            </a:prstGeom>
          </p:spPr>
        </p:pic>
        <p:pic>
          <p:nvPicPr>
            <p:cNvPr id="68" name="object 68"/>
            <p:cNvPicPr/>
            <p:nvPr/>
          </p:nvPicPr>
          <p:blipFill>
            <a:blip r:embed="rId39" cstate="print"/>
            <a:stretch>
              <a:fillRect/>
            </a:stretch>
          </p:blipFill>
          <p:spPr>
            <a:xfrm>
              <a:off x="497331" y="1912010"/>
              <a:ext cx="554545" cy="1040231"/>
            </a:xfrm>
            <a:prstGeom prst="rect">
              <a:avLst/>
            </a:prstGeom>
          </p:spPr>
        </p:pic>
        <p:pic>
          <p:nvPicPr>
            <p:cNvPr id="69" name="object 69"/>
            <p:cNvPicPr/>
            <p:nvPr/>
          </p:nvPicPr>
          <p:blipFill>
            <a:blip r:embed="rId40" cstate="print"/>
            <a:stretch>
              <a:fillRect/>
            </a:stretch>
          </p:blipFill>
          <p:spPr>
            <a:xfrm>
              <a:off x="691177" y="1930478"/>
              <a:ext cx="583737" cy="1094991"/>
            </a:xfrm>
            <a:prstGeom prst="rect">
              <a:avLst/>
            </a:prstGeom>
          </p:spPr>
        </p:pic>
        <p:pic>
          <p:nvPicPr>
            <p:cNvPr id="70" name="object 70"/>
            <p:cNvPicPr/>
            <p:nvPr/>
          </p:nvPicPr>
          <p:blipFill>
            <a:blip r:embed="rId41" cstate="print"/>
            <a:stretch>
              <a:fillRect/>
            </a:stretch>
          </p:blipFill>
          <p:spPr>
            <a:xfrm>
              <a:off x="1127913" y="2206478"/>
              <a:ext cx="655888" cy="493884"/>
            </a:xfrm>
            <a:prstGeom prst="rect">
              <a:avLst/>
            </a:prstGeom>
          </p:spPr>
        </p:pic>
        <p:pic>
          <p:nvPicPr>
            <p:cNvPr id="71" name="object 71"/>
            <p:cNvPicPr/>
            <p:nvPr/>
          </p:nvPicPr>
          <p:blipFill>
            <a:blip r:embed="rId42" cstate="print"/>
            <a:stretch>
              <a:fillRect/>
            </a:stretch>
          </p:blipFill>
          <p:spPr>
            <a:xfrm>
              <a:off x="965200" y="2225338"/>
              <a:ext cx="381899" cy="786276"/>
            </a:xfrm>
            <a:prstGeom prst="rect">
              <a:avLst/>
            </a:prstGeom>
          </p:spPr>
        </p:pic>
      </p:grpSp>
      <p:grpSp>
        <p:nvGrpSpPr>
          <p:cNvPr id="72" name="object 72"/>
          <p:cNvGrpSpPr/>
          <p:nvPr/>
        </p:nvGrpSpPr>
        <p:grpSpPr>
          <a:xfrm>
            <a:off x="4845844" y="2464585"/>
            <a:ext cx="921990" cy="1947118"/>
            <a:chOff x="4724400" y="3505187"/>
            <a:chExt cx="1311275" cy="2769235"/>
          </a:xfrm>
        </p:grpSpPr>
        <p:pic>
          <p:nvPicPr>
            <p:cNvPr id="73" name="object 73"/>
            <p:cNvPicPr/>
            <p:nvPr/>
          </p:nvPicPr>
          <p:blipFill>
            <a:blip r:embed="rId43" cstate="print"/>
            <a:stretch>
              <a:fillRect/>
            </a:stretch>
          </p:blipFill>
          <p:spPr>
            <a:xfrm>
              <a:off x="4724400" y="3505187"/>
              <a:ext cx="350240" cy="1302156"/>
            </a:xfrm>
            <a:prstGeom prst="rect">
              <a:avLst/>
            </a:prstGeom>
          </p:spPr>
        </p:pic>
        <p:pic>
          <p:nvPicPr>
            <p:cNvPr id="74" name="object 74"/>
            <p:cNvPicPr/>
            <p:nvPr/>
          </p:nvPicPr>
          <p:blipFill>
            <a:blip r:embed="rId44" cstate="print"/>
            <a:stretch>
              <a:fillRect/>
            </a:stretch>
          </p:blipFill>
          <p:spPr>
            <a:xfrm>
              <a:off x="5136629" y="3562921"/>
              <a:ext cx="409651" cy="1191247"/>
            </a:xfrm>
            <a:prstGeom prst="rect">
              <a:avLst/>
            </a:prstGeom>
          </p:spPr>
        </p:pic>
        <p:pic>
          <p:nvPicPr>
            <p:cNvPr id="75" name="object 75"/>
            <p:cNvPicPr/>
            <p:nvPr/>
          </p:nvPicPr>
          <p:blipFill>
            <a:blip r:embed="rId45" cstate="print"/>
            <a:stretch>
              <a:fillRect/>
            </a:stretch>
          </p:blipFill>
          <p:spPr>
            <a:xfrm>
              <a:off x="5593829" y="3567976"/>
              <a:ext cx="441706" cy="1185875"/>
            </a:xfrm>
            <a:prstGeom prst="rect">
              <a:avLst/>
            </a:prstGeom>
          </p:spPr>
        </p:pic>
        <p:pic>
          <p:nvPicPr>
            <p:cNvPr id="76" name="object 76"/>
            <p:cNvPicPr/>
            <p:nvPr/>
          </p:nvPicPr>
          <p:blipFill>
            <a:blip r:embed="rId46" cstate="print"/>
            <a:stretch>
              <a:fillRect/>
            </a:stretch>
          </p:blipFill>
          <p:spPr>
            <a:xfrm>
              <a:off x="4826000" y="5070982"/>
              <a:ext cx="256197" cy="1190891"/>
            </a:xfrm>
            <a:prstGeom prst="rect">
              <a:avLst/>
            </a:prstGeom>
          </p:spPr>
        </p:pic>
        <p:pic>
          <p:nvPicPr>
            <p:cNvPr id="77" name="object 77"/>
            <p:cNvPicPr/>
            <p:nvPr/>
          </p:nvPicPr>
          <p:blipFill>
            <a:blip r:embed="rId47" cstate="print"/>
            <a:stretch>
              <a:fillRect/>
            </a:stretch>
          </p:blipFill>
          <p:spPr>
            <a:xfrm>
              <a:off x="5194300" y="5070970"/>
              <a:ext cx="391579" cy="1202829"/>
            </a:xfrm>
            <a:prstGeom prst="rect">
              <a:avLst/>
            </a:prstGeom>
          </p:spPr>
        </p:pic>
        <p:pic>
          <p:nvPicPr>
            <p:cNvPr id="78" name="object 78"/>
            <p:cNvPicPr/>
            <p:nvPr/>
          </p:nvPicPr>
          <p:blipFill>
            <a:blip r:embed="rId48" cstate="print"/>
            <a:stretch>
              <a:fillRect/>
            </a:stretch>
          </p:blipFill>
          <p:spPr>
            <a:xfrm>
              <a:off x="5679579" y="5032882"/>
              <a:ext cx="301332" cy="1231074"/>
            </a:xfrm>
            <a:prstGeom prst="rect">
              <a:avLst/>
            </a:prstGeom>
          </p:spPr>
        </p:pic>
      </p:grpSp>
      <p:sp>
        <p:nvSpPr>
          <p:cNvPr id="81" name="object 3">
            <a:extLst>
              <a:ext uri="{FF2B5EF4-FFF2-40B4-BE49-F238E27FC236}">
                <a16:creationId xmlns:a16="http://schemas.microsoft.com/office/drawing/2014/main" id="{34BC6A98-62D7-06F2-3991-1A78D4C7B2FF}"/>
              </a:ext>
            </a:extLst>
          </p:cNvPr>
          <p:cNvSpPr txBox="1">
            <a:spLocks/>
          </p:cNvSpPr>
          <p:nvPr/>
        </p:nvSpPr>
        <p:spPr>
          <a:xfrm>
            <a:off x="1840165" y="116360"/>
            <a:ext cx="8505250" cy="876137"/>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5000"/>
              </a:lnSpc>
              <a:spcBef>
                <a:spcPts val="0"/>
              </a:spcBef>
            </a:pPr>
            <a:r>
              <a:rPr lang="en-US" sz="6600" dirty="0">
                <a:latin typeface="HelveticaNeueLT Std Thin" panose="020B0403020202020204" pitchFamily="34" charset="0"/>
                <a:ea typeface="+mn-ea"/>
                <a:cs typeface="+mn-cs"/>
              </a:rPr>
              <a:t>essentials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62FE2E-4CE8-37F9-9F16-EEF3A87AC84F}"/>
              </a:ext>
            </a:extLst>
          </p:cNvPr>
          <p:cNvSpPr/>
          <p:nvPr/>
        </p:nvSpPr>
        <p:spPr>
          <a:xfrm>
            <a:off x="5305425" y="6286500"/>
            <a:ext cx="1581150" cy="571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3">
            <a:extLst>
              <a:ext uri="{FF2B5EF4-FFF2-40B4-BE49-F238E27FC236}">
                <a16:creationId xmlns:a16="http://schemas.microsoft.com/office/drawing/2014/main" id="{8BC4932F-B0DE-5DC0-5107-03517E982314}"/>
              </a:ext>
            </a:extLst>
          </p:cNvPr>
          <p:cNvPicPr/>
          <p:nvPr/>
        </p:nvPicPr>
        <p:blipFill>
          <a:blip r:embed="rId2" cstate="print"/>
          <a:stretch>
            <a:fillRect/>
          </a:stretch>
        </p:blipFill>
        <p:spPr>
          <a:xfrm>
            <a:off x="9028475" y="6079583"/>
            <a:ext cx="2617292" cy="492667"/>
          </a:xfrm>
          <a:prstGeom prst="rect">
            <a:avLst/>
          </a:prstGeom>
        </p:spPr>
      </p:pic>
      <p:grpSp>
        <p:nvGrpSpPr>
          <p:cNvPr id="13" name="Group 12">
            <a:extLst>
              <a:ext uri="{FF2B5EF4-FFF2-40B4-BE49-F238E27FC236}">
                <a16:creationId xmlns:a16="http://schemas.microsoft.com/office/drawing/2014/main" id="{051EF157-69DC-8D62-02AD-AE0E853C20CE}"/>
              </a:ext>
            </a:extLst>
          </p:cNvPr>
          <p:cNvGrpSpPr/>
          <p:nvPr/>
        </p:nvGrpSpPr>
        <p:grpSpPr>
          <a:xfrm>
            <a:off x="1022228" y="285750"/>
            <a:ext cx="10147544" cy="5715000"/>
            <a:chOff x="1439121" y="285750"/>
            <a:chExt cx="8735393" cy="4919690"/>
          </a:xfrm>
        </p:grpSpPr>
        <p:sp>
          <p:nvSpPr>
            <p:cNvPr id="6" name="object 5">
              <a:extLst>
                <a:ext uri="{FF2B5EF4-FFF2-40B4-BE49-F238E27FC236}">
                  <a16:creationId xmlns:a16="http://schemas.microsoft.com/office/drawing/2014/main" id="{29C70EB0-3F46-7393-A65F-5EB9F88C3E28}"/>
                </a:ext>
              </a:extLst>
            </p:cNvPr>
            <p:cNvSpPr txBox="1"/>
            <p:nvPr/>
          </p:nvSpPr>
          <p:spPr>
            <a:xfrm>
              <a:off x="1439121" y="4562315"/>
              <a:ext cx="2061983" cy="643125"/>
            </a:xfrm>
            <a:prstGeom prst="rect">
              <a:avLst/>
            </a:prstGeom>
          </p:spPr>
          <p:txBody>
            <a:bodyPr vert="horz" wrap="square" lIns="0" tIns="52705" rIns="0" bIns="0" rtlCol="0">
              <a:spAutoFit/>
            </a:bodyPr>
            <a:lstStyle/>
            <a:p>
              <a:pPr marR="5080" indent="-147955" algn="ctr">
                <a:lnSpc>
                  <a:spcPts val="2250"/>
                </a:lnSpc>
              </a:pPr>
              <a:r>
                <a:rPr sz="2100" spc="130" dirty="0">
                  <a:latin typeface="HelveticaNeueLT Std Thin" panose="020B0403020202020204" pitchFamily="34" charset="0"/>
                  <a:cs typeface="Arial"/>
                </a:rPr>
                <a:t>rare</a:t>
              </a:r>
              <a:r>
                <a:rPr sz="2100" spc="70" dirty="0">
                  <a:latin typeface="HelveticaNeueLT Std Thin" panose="020B0403020202020204" pitchFamily="34" charset="0"/>
                  <a:cs typeface="Arial"/>
                </a:rPr>
                <a:t> </a:t>
              </a:r>
              <a:r>
                <a:rPr sz="2100" spc="165" dirty="0">
                  <a:latin typeface="HelveticaNeueLT Std Thin" panose="020B0403020202020204" pitchFamily="34" charset="0"/>
                  <a:cs typeface="Arial"/>
                </a:rPr>
                <a:t>precious</a:t>
              </a:r>
              <a:endParaRPr lang="en-US" sz="2100" spc="165" dirty="0">
                <a:latin typeface="HelveticaNeueLT Std Thin" panose="020B0403020202020204" pitchFamily="34" charset="0"/>
                <a:cs typeface="Arial"/>
              </a:endParaRPr>
            </a:p>
            <a:p>
              <a:pPr marR="5080" indent="-147955" algn="ctr">
                <a:lnSpc>
                  <a:spcPts val="2250"/>
                </a:lnSpc>
              </a:pPr>
              <a:r>
                <a:rPr sz="2100" spc="140" dirty="0">
                  <a:latin typeface="HelveticaNeueLT Std Thin" panose="020B0403020202020204" pitchFamily="34" charset="0"/>
                  <a:cs typeface="Arial"/>
                </a:rPr>
                <a:t>ingredients</a:t>
              </a:r>
              <a:endParaRPr lang="en-US" sz="2100" spc="140" dirty="0">
                <a:latin typeface="HelveticaNeueLT Std Thin" panose="020B0403020202020204" pitchFamily="34" charset="0"/>
                <a:cs typeface="Arial"/>
              </a:endParaRPr>
            </a:p>
          </p:txBody>
        </p:sp>
        <p:sp>
          <p:nvSpPr>
            <p:cNvPr id="7" name="object 6">
              <a:extLst>
                <a:ext uri="{FF2B5EF4-FFF2-40B4-BE49-F238E27FC236}">
                  <a16:creationId xmlns:a16="http://schemas.microsoft.com/office/drawing/2014/main" id="{FE2E36AE-B0C6-4BD2-5DA5-68D861A229FC}"/>
                </a:ext>
              </a:extLst>
            </p:cNvPr>
            <p:cNvSpPr txBox="1"/>
            <p:nvPr/>
          </p:nvSpPr>
          <p:spPr>
            <a:xfrm>
              <a:off x="5891778" y="4562314"/>
              <a:ext cx="2061983" cy="597784"/>
            </a:xfrm>
            <a:prstGeom prst="rect">
              <a:avLst/>
            </a:prstGeom>
          </p:spPr>
          <p:txBody>
            <a:bodyPr vert="horz" wrap="square" lIns="0" tIns="52705" rIns="0" bIns="0" rtlCol="0">
              <a:spAutoFit/>
            </a:bodyPr>
            <a:lstStyle/>
            <a:p>
              <a:pPr marL="12700" marR="5080" indent="47625" algn="ctr">
                <a:lnSpc>
                  <a:spcPts val="2250"/>
                </a:lnSpc>
                <a:spcBef>
                  <a:spcPts val="415"/>
                </a:spcBef>
              </a:pPr>
              <a:r>
                <a:rPr lang="en-US" sz="2100" spc="135" dirty="0">
                  <a:latin typeface="HelveticaNeueLT Std Thin" panose="020B0403020202020204" pitchFamily="34" charset="0"/>
                  <a:cs typeface="Arial"/>
                </a:rPr>
                <a:t>s</a:t>
              </a:r>
              <a:r>
                <a:rPr sz="2100" spc="135" dirty="0">
                  <a:latin typeface="HelveticaNeueLT Std Thin" panose="020B0403020202020204" pitchFamily="34" charset="0"/>
                  <a:cs typeface="Arial"/>
                </a:rPr>
                <a:t>leek</a:t>
              </a:r>
              <a:endParaRPr lang="en-US" sz="2100" spc="135" dirty="0">
                <a:latin typeface="HelveticaNeueLT Std Thin" panose="020B0403020202020204" pitchFamily="34" charset="0"/>
                <a:cs typeface="Arial"/>
              </a:endParaRPr>
            </a:p>
            <a:p>
              <a:pPr marL="12700" marR="5080" indent="47625" algn="ctr">
                <a:lnSpc>
                  <a:spcPts val="2250"/>
                </a:lnSpc>
                <a:spcBef>
                  <a:spcPts val="415"/>
                </a:spcBef>
              </a:pPr>
              <a:r>
                <a:rPr sz="2100" spc="114" dirty="0">
                  <a:latin typeface="HelveticaNeueLT Std Thin" panose="020B0403020202020204" pitchFamily="34" charset="0"/>
                  <a:cs typeface="Arial"/>
                </a:rPr>
                <a:t>luxury</a:t>
              </a:r>
              <a:endParaRPr sz="2100" dirty="0">
                <a:latin typeface="HelveticaNeueLT Std Thin" panose="020B0403020202020204" pitchFamily="34" charset="0"/>
                <a:cs typeface="Arial"/>
              </a:endParaRPr>
            </a:p>
          </p:txBody>
        </p:sp>
        <p:sp>
          <p:nvSpPr>
            <p:cNvPr id="8" name="object 7">
              <a:extLst>
                <a:ext uri="{FF2B5EF4-FFF2-40B4-BE49-F238E27FC236}">
                  <a16:creationId xmlns:a16="http://schemas.microsoft.com/office/drawing/2014/main" id="{7BD6B995-E8D6-EE5C-FE19-DB0394522A83}"/>
                </a:ext>
              </a:extLst>
            </p:cNvPr>
            <p:cNvSpPr txBox="1"/>
            <p:nvPr/>
          </p:nvSpPr>
          <p:spPr>
            <a:xfrm>
              <a:off x="3671017" y="4562315"/>
              <a:ext cx="2061983" cy="597784"/>
            </a:xfrm>
            <a:prstGeom prst="rect">
              <a:avLst/>
            </a:prstGeom>
          </p:spPr>
          <p:txBody>
            <a:bodyPr vert="horz" wrap="square" lIns="0" tIns="52705" rIns="0" bIns="0" rtlCol="0">
              <a:spAutoFit/>
            </a:bodyPr>
            <a:lstStyle/>
            <a:p>
              <a:pPr marL="384810" marR="5080" indent="-372745" algn="ctr">
                <a:lnSpc>
                  <a:spcPts val="2250"/>
                </a:lnSpc>
                <a:spcBef>
                  <a:spcPts val="415"/>
                </a:spcBef>
              </a:pPr>
              <a:r>
                <a:rPr lang="en-US" sz="2100" spc="135" dirty="0">
                  <a:latin typeface="HelveticaNeueLT Std Thin" panose="020B0403020202020204" pitchFamily="34" charset="0"/>
                  <a:cs typeface="Arial"/>
                </a:rPr>
                <a:t>P</a:t>
              </a:r>
              <a:r>
                <a:rPr sz="2100" spc="135" dirty="0">
                  <a:latin typeface="HelveticaNeueLT Std Thin" panose="020B0403020202020204" pitchFamily="34" charset="0"/>
                  <a:cs typeface="Arial"/>
                </a:rPr>
                <a:t>rofessional</a:t>
              </a:r>
              <a:endParaRPr lang="en-US" sz="2100" spc="135" dirty="0">
                <a:latin typeface="HelveticaNeueLT Std Thin" panose="020B0403020202020204" pitchFamily="34" charset="0"/>
                <a:cs typeface="Arial"/>
              </a:endParaRPr>
            </a:p>
            <a:p>
              <a:pPr marL="384810" marR="5080" indent="-372745" algn="ctr">
                <a:lnSpc>
                  <a:spcPts val="2250"/>
                </a:lnSpc>
                <a:spcBef>
                  <a:spcPts val="415"/>
                </a:spcBef>
              </a:pPr>
              <a:r>
                <a:rPr sz="2100" spc="105" dirty="0">
                  <a:latin typeface="HelveticaNeueLT Std Thin" panose="020B0403020202020204" pitchFamily="34" charset="0"/>
                  <a:cs typeface="Arial"/>
                </a:rPr>
                <a:t>artistry</a:t>
              </a:r>
              <a:endParaRPr sz="2100" dirty="0">
                <a:latin typeface="HelveticaNeueLT Std Thin" panose="020B0403020202020204" pitchFamily="34" charset="0"/>
                <a:cs typeface="Arial"/>
              </a:endParaRPr>
            </a:p>
          </p:txBody>
        </p:sp>
        <p:sp>
          <p:nvSpPr>
            <p:cNvPr id="9" name="object 8">
              <a:extLst>
                <a:ext uri="{FF2B5EF4-FFF2-40B4-BE49-F238E27FC236}">
                  <a16:creationId xmlns:a16="http://schemas.microsoft.com/office/drawing/2014/main" id="{2EEB6F97-04A4-04B6-8A4A-06EA60AF1E1D}"/>
                </a:ext>
              </a:extLst>
            </p:cNvPr>
            <p:cNvSpPr txBox="1"/>
            <p:nvPr/>
          </p:nvSpPr>
          <p:spPr>
            <a:xfrm>
              <a:off x="8123674" y="4562314"/>
              <a:ext cx="2050840" cy="597784"/>
            </a:xfrm>
            <a:prstGeom prst="rect">
              <a:avLst/>
            </a:prstGeom>
          </p:spPr>
          <p:txBody>
            <a:bodyPr vert="horz" wrap="square" lIns="0" tIns="52705" rIns="0" bIns="0" rtlCol="0">
              <a:spAutoFit/>
            </a:bodyPr>
            <a:lstStyle/>
            <a:p>
              <a:pPr marL="401955" marR="5080" indent="-389890" algn="ctr">
                <a:lnSpc>
                  <a:spcPts val="2250"/>
                </a:lnSpc>
                <a:spcBef>
                  <a:spcPts val="415"/>
                </a:spcBef>
              </a:pPr>
              <a:r>
                <a:rPr lang="en-US" sz="2100" spc="150" dirty="0" err="1">
                  <a:latin typeface="HelveticaNeueLT Std Thin" panose="020B0403020202020204" pitchFamily="34" charset="0"/>
                  <a:cs typeface="Arial"/>
                </a:rPr>
                <a:t>j</a:t>
              </a:r>
              <a:r>
                <a:rPr sz="2100" spc="150" dirty="0" err="1">
                  <a:latin typeface="HelveticaNeueLT Std Thin" panose="020B0403020202020204" pitchFamily="34" charset="0"/>
                  <a:cs typeface="Arial"/>
                </a:rPr>
                <a:t>apanese</a:t>
              </a:r>
              <a:endParaRPr lang="en-US" sz="2100" spc="150" dirty="0">
                <a:latin typeface="HelveticaNeueLT Std Thin" panose="020B0403020202020204" pitchFamily="34" charset="0"/>
                <a:cs typeface="Arial"/>
              </a:endParaRPr>
            </a:p>
            <a:p>
              <a:pPr marL="401955" marR="5080" indent="-389890" algn="ctr">
                <a:lnSpc>
                  <a:spcPts val="2250"/>
                </a:lnSpc>
                <a:spcBef>
                  <a:spcPts val="415"/>
                </a:spcBef>
              </a:pPr>
              <a:r>
                <a:rPr sz="2100" spc="55" dirty="0">
                  <a:latin typeface="HelveticaNeueLT Std Thin" panose="020B0403020202020204" pitchFamily="34" charset="0"/>
                  <a:cs typeface="Arial"/>
                </a:rPr>
                <a:t>flair</a:t>
              </a:r>
              <a:endParaRPr sz="2100" dirty="0">
                <a:latin typeface="HelveticaNeueLT Std Thin" panose="020B0403020202020204" pitchFamily="34" charset="0"/>
                <a:cs typeface="Arial"/>
              </a:endParaRPr>
            </a:p>
          </p:txBody>
        </p:sp>
        <p:grpSp>
          <p:nvGrpSpPr>
            <p:cNvPr id="12" name="Group 11">
              <a:extLst>
                <a:ext uri="{FF2B5EF4-FFF2-40B4-BE49-F238E27FC236}">
                  <a16:creationId xmlns:a16="http://schemas.microsoft.com/office/drawing/2014/main" id="{19EB4903-DB47-7D82-A664-2A74CAD5B43D}"/>
                </a:ext>
              </a:extLst>
            </p:cNvPr>
            <p:cNvGrpSpPr/>
            <p:nvPr/>
          </p:nvGrpSpPr>
          <p:grpSpPr>
            <a:xfrm>
              <a:off x="1450265" y="285750"/>
              <a:ext cx="8724249" cy="4188005"/>
              <a:chOff x="-59220" y="-1120780"/>
              <a:chExt cx="12090400" cy="5803899"/>
            </a:xfrm>
          </p:grpSpPr>
          <p:pic>
            <p:nvPicPr>
              <p:cNvPr id="4" name="object 2">
                <a:extLst>
                  <a:ext uri="{FF2B5EF4-FFF2-40B4-BE49-F238E27FC236}">
                    <a16:creationId xmlns:a16="http://schemas.microsoft.com/office/drawing/2014/main" id="{3B0B81F8-A19F-F2B9-3827-D054F7673460}"/>
                  </a:ext>
                </a:extLst>
              </p:cNvPr>
              <p:cNvPicPr/>
              <p:nvPr/>
            </p:nvPicPr>
            <p:blipFill>
              <a:blip r:embed="rId3" cstate="print"/>
              <a:stretch>
                <a:fillRect/>
              </a:stretch>
            </p:blipFill>
            <p:spPr>
              <a:xfrm>
                <a:off x="-59220" y="-1107598"/>
                <a:ext cx="2842132" cy="5790717"/>
              </a:xfrm>
              <a:prstGeom prst="rect">
                <a:avLst/>
              </a:prstGeom>
            </p:spPr>
          </p:pic>
          <p:pic>
            <p:nvPicPr>
              <p:cNvPr id="5" name="object 4">
                <a:extLst>
                  <a:ext uri="{FF2B5EF4-FFF2-40B4-BE49-F238E27FC236}">
                    <a16:creationId xmlns:a16="http://schemas.microsoft.com/office/drawing/2014/main" id="{2833868D-DB15-9FC9-F25F-AB202B49AEAA}"/>
                  </a:ext>
                </a:extLst>
              </p:cNvPr>
              <p:cNvPicPr/>
              <p:nvPr/>
            </p:nvPicPr>
            <p:blipFill>
              <a:blip r:embed="rId4" cstate="print"/>
              <a:stretch>
                <a:fillRect/>
              </a:stretch>
            </p:blipFill>
            <p:spPr>
              <a:xfrm>
                <a:off x="6096000" y="-1120780"/>
                <a:ext cx="2857576" cy="5795010"/>
              </a:xfrm>
              <a:prstGeom prst="rect">
                <a:avLst/>
              </a:prstGeom>
            </p:spPr>
          </p:pic>
          <p:pic>
            <p:nvPicPr>
              <p:cNvPr id="10" name="object 9">
                <a:extLst>
                  <a:ext uri="{FF2B5EF4-FFF2-40B4-BE49-F238E27FC236}">
                    <a16:creationId xmlns:a16="http://schemas.microsoft.com/office/drawing/2014/main" id="{74838A30-0D56-1ABC-D5BD-AAD70C945D62}"/>
                  </a:ext>
                </a:extLst>
              </p:cNvPr>
              <p:cNvPicPr/>
              <p:nvPr/>
            </p:nvPicPr>
            <p:blipFill>
              <a:blip r:embed="rId5" cstate="print"/>
              <a:stretch>
                <a:fillRect/>
              </a:stretch>
            </p:blipFill>
            <p:spPr>
              <a:xfrm>
                <a:off x="9173604" y="-1120780"/>
                <a:ext cx="2857576" cy="5790717"/>
              </a:xfrm>
              <a:prstGeom prst="rect">
                <a:avLst/>
              </a:prstGeom>
            </p:spPr>
          </p:pic>
          <p:pic>
            <p:nvPicPr>
              <p:cNvPr id="11" name="object 10">
                <a:extLst>
                  <a:ext uri="{FF2B5EF4-FFF2-40B4-BE49-F238E27FC236}">
                    <a16:creationId xmlns:a16="http://schemas.microsoft.com/office/drawing/2014/main" id="{C84ACB6A-6059-8C0F-8C29-1C79FF30D9C1}"/>
                  </a:ext>
                </a:extLst>
              </p:cNvPr>
              <p:cNvPicPr/>
              <p:nvPr/>
            </p:nvPicPr>
            <p:blipFill>
              <a:blip r:embed="rId6" cstate="print"/>
              <a:stretch>
                <a:fillRect/>
              </a:stretch>
            </p:blipFill>
            <p:spPr>
              <a:xfrm>
                <a:off x="3018383" y="-1120780"/>
                <a:ext cx="2857576" cy="5790717"/>
              </a:xfrm>
              <a:prstGeom prst="rect">
                <a:avLst/>
              </a:prstGeom>
            </p:spPr>
          </p:pic>
        </p:grpSp>
      </p:grpSp>
    </p:spTree>
    <p:extLst>
      <p:ext uri="{BB962C8B-B14F-4D97-AF65-F5344CB8AC3E}">
        <p14:creationId xmlns:p14="http://schemas.microsoft.com/office/powerpoint/2010/main" val="3334244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3FF8333-D256-54BC-87C2-1401E14220E8}"/>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18">
            <a:extLst>
              <a:ext uri="{FF2B5EF4-FFF2-40B4-BE49-F238E27FC236}">
                <a16:creationId xmlns:a16="http://schemas.microsoft.com/office/drawing/2014/main" id="{7D870DFF-C2A6-A8EB-73DA-C0CC75D77A8A}"/>
              </a:ext>
            </a:extLst>
          </p:cNvPr>
          <p:cNvSpPr txBox="1">
            <a:spLocks noGrp="1" noRot="1" noMove="1" noResize="1" noEditPoints="1" noAdjustHandles="1" noChangeArrowheads="1" noChangeShapeType="1"/>
          </p:cNvSpPr>
          <p:nvPr/>
        </p:nvSpPr>
        <p:spPr>
          <a:xfrm>
            <a:off x="0" y="2247139"/>
            <a:ext cx="12192001" cy="2363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7200" dirty="0">
                <a:solidFill>
                  <a:schemeClr val="bg1"/>
                </a:solidFill>
                <a:latin typeface="Nympha Trial" panose="00000500000000000000" pitchFamily="2" charset="0"/>
                <a:ea typeface="Helvetica Neue Thin" panose="020B0403020202020204" pitchFamily="34" charset="0"/>
              </a:rPr>
              <a:t>THANK</a:t>
            </a:r>
          </a:p>
          <a:p>
            <a:pPr algn="ctr" defTabSz="1097280"/>
            <a:r>
              <a:rPr lang="fr-FR" sz="7200" dirty="0">
                <a:solidFill>
                  <a:schemeClr val="bg1"/>
                </a:solidFill>
                <a:latin typeface="Nympha Trial" panose="00000500000000000000" pitchFamily="2" charset="0"/>
                <a:ea typeface="Helvetica Neue Thin" panose="020B0403020202020204" pitchFamily="34" charset="0"/>
              </a:rPr>
              <a:t>YOU</a:t>
            </a:r>
          </a:p>
        </p:txBody>
      </p:sp>
    </p:spTree>
    <p:extLst>
      <p:ext uri="{BB962C8B-B14F-4D97-AF65-F5344CB8AC3E}">
        <p14:creationId xmlns:p14="http://schemas.microsoft.com/office/powerpoint/2010/main" val="1113300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rectangle with small dots&#10;&#10;Description automatically generated">
            <a:extLst>
              <a:ext uri="{FF2B5EF4-FFF2-40B4-BE49-F238E27FC236}">
                <a16:creationId xmlns:a16="http://schemas.microsoft.com/office/drawing/2014/main" id="{1DEB60C4-D1DB-8B1E-955E-4E85305F1C11}"/>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1999" cy="6858000"/>
          </a:xfrm>
          <a:prstGeom prst="rect">
            <a:avLst/>
          </a:prstGeom>
        </p:spPr>
      </p:pic>
      <p:sp>
        <p:nvSpPr>
          <p:cNvPr id="6" name="ZoneTexte 1">
            <a:extLst>
              <a:ext uri="{FF2B5EF4-FFF2-40B4-BE49-F238E27FC236}">
                <a16:creationId xmlns:a16="http://schemas.microsoft.com/office/drawing/2014/main" id="{51D7E909-653C-957F-0409-B87CB32C76F5}"/>
              </a:ext>
            </a:extLst>
          </p:cNvPr>
          <p:cNvSpPr txBox="1">
            <a:spLocks noGrp="1" noRot="1" noMove="1" noResize="1" noEditPoints="1" noAdjustHandles="1" noChangeArrowheads="1" noChangeShapeType="1"/>
          </p:cNvSpPr>
          <p:nvPr/>
        </p:nvSpPr>
        <p:spPr>
          <a:xfrm>
            <a:off x="0" y="311827"/>
            <a:ext cx="12192001" cy="861005"/>
          </a:xfrm>
          <a:prstGeom prst="rect">
            <a:avLst/>
          </a:prstGeom>
          <a:noFill/>
          <a:ln>
            <a:noFill/>
          </a:ln>
          <a:effectLst/>
        </p:spPr>
        <p:txBody>
          <a:bodyPr wrap="square" rtlCol="0">
            <a:spAutoFit/>
          </a:bodyPr>
          <a:lstStyle/>
          <a:p>
            <a:pPr algn="ctr">
              <a:lnSpc>
                <a:spcPct val="90000"/>
              </a:lnSpc>
            </a:pPr>
            <a:r>
              <a:rPr lang="fr-FR" sz="5400" dirty="0">
                <a:effectLst/>
                <a:latin typeface="Nympha Trial" pitchFamily="2" charset="77"/>
                <a:ea typeface="Helvetica Neue Light" panose="02000403000000020004" pitchFamily="2" charset="0"/>
                <a:cs typeface="Branch" pitchFamily="2" charset="0"/>
              </a:rPr>
              <a:t>BUSINESS SOLUTIONS</a:t>
            </a:r>
          </a:p>
        </p:txBody>
      </p:sp>
      <p:pic>
        <p:nvPicPr>
          <p:cNvPr id="12" name="Picture 11" descr="Text&#10;&#10;Description automatically generated">
            <a:extLst>
              <a:ext uri="{FF2B5EF4-FFF2-40B4-BE49-F238E27FC236}">
                <a16:creationId xmlns:a16="http://schemas.microsoft.com/office/drawing/2014/main" id="{7FFFF029-EEF8-F845-03C5-E74662320EB3}"/>
              </a:ext>
            </a:extLst>
          </p:cNvPr>
          <p:cNvPicPr>
            <a:picLocks noGrp="1" noRot="1" noChangeAspect="1" noMove="1" noResize="1" noEditPoints="1" noAdjustHandles="1" noChangeArrowheads="1" noChangeShapeType="1" noCrop="1"/>
          </p:cNvPicPr>
          <p:nvPr/>
        </p:nvPicPr>
        <p:blipFill rotWithShape="1">
          <a:blip r:embed="rId3"/>
          <a:srcRect t="14093" b="15336"/>
          <a:stretch/>
        </p:blipFill>
        <p:spPr>
          <a:xfrm>
            <a:off x="2122314" y="1498160"/>
            <a:ext cx="2286000" cy="890283"/>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D0E2E43F-60B6-8229-8EFE-35A7DE7F4B61}"/>
              </a:ext>
            </a:extLst>
          </p:cNvPr>
          <p:cNvPicPr>
            <a:picLocks noGrp="1" noRot="1" noChangeAspect="1" noMove="1" noResize="1" noEditPoints="1" noAdjustHandles="1" noChangeArrowheads="1" noChangeShapeType="1" noCrop="1"/>
          </p:cNvPicPr>
          <p:nvPr/>
        </p:nvPicPr>
        <p:blipFill>
          <a:blip r:embed="rId4"/>
          <a:stretch>
            <a:fillRect/>
          </a:stretch>
        </p:blipFill>
        <p:spPr>
          <a:xfrm>
            <a:off x="8574350" y="5579759"/>
            <a:ext cx="2646591" cy="951421"/>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CC26C920-B5EE-54D0-23D3-7FFBA1881E62}"/>
              </a:ext>
            </a:extLst>
          </p:cNvPr>
          <p:cNvPicPr>
            <a:picLocks noGrp="1" noRot="1" noChangeAspect="1" noMove="1" noResize="1" noEditPoints="1" noAdjustHandles="1" noChangeArrowheads="1" noChangeShapeType="1" noCrop="1"/>
          </p:cNvPicPr>
          <p:nvPr/>
        </p:nvPicPr>
        <p:blipFill>
          <a:blip r:embed="rId5"/>
          <a:stretch>
            <a:fillRect/>
          </a:stretch>
        </p:blipFill>
        <p:spPr>
          <a:xfrm>
            <a:off x="920486" y="5876593"/>
            <a:ext cx="1000653" cy="600392"/>
          </a:xfrm>
          <a:prstGeom prst="rect">
            <a:avLst/>
          </a:prstGeom>
        </p:spPr>
      </p:pic>
      <p:pic>
        <p:nvPicPr>
          <p:cNvPr id="18" name="Picture 17">
            <a:extLst>
              <a:ext uri="{FF2B5EF4-FFF2-40B4-BE49-F238E27FC236}">
                <a16:creationId xmlns:a16="http://schemas.microsoft.com/office/drawing/2014/main" id="{39228074-004A-69C2-E9CA-D12D4AA996F1}"/>
              </a:ext>
            </a:extLst>
          </p:cNvPr>
          <p:cNvPicPr>
            <a:picLocks noGrp="1" noRot="1" noChangeAspect="1" noMove="1" noResize="1" noEditPoints="1" noAdjustHandles="1" noChangeArrowheads="1" noChangeShapeType="1" noCrop="1"/>
          </p:cNvPicPr>
          <p:nvPr/>
        </p:nvPicPr>
        <p:blipFill>
          <a:blip r:embed="rId6"/>
          <a:stretch>
            <a:fillRect/>
          </a:stretch>
        </p:blipFill>
        <p:spPr>
          <a:xfrm>
            <a:off x="7646542" y="1585519"/>
            <a:ext cx="2780158" cy="567191"/>
          </a:xfrm>
          <a:prstGeom prst="rect">
            <a:avLst/>
          </a:prstGeom>
        </p:spPr>
      </p:pic>
      <p:pic>
        <p:nvPicPr>
          <p:cNvPr id="19" name="Picture 18" descr="A picture containing text, sign&#10;&#10;Description automatically generated">
            <a:extLst>
              <a:ext uri="{FF2B5EF4-FFF2-40B4-BE49-F238E27FC236}">
                <a16:creationId xmlns:a16="http://schemas.microsoft.com/office/drawing/2014/main" id="{3D5DE465-224B-D854-0A7B-971DEA0392FC}"/>
              </a:ext>
            </a:extLst>
          </p:cNvPr>
          <p:cNvPicPr>
            <a:picLocks noGrp="1" noRot="1" noChangeAspect="1" noMove="1" noResize="1" noEditPoints="1" noAdjustHandles="1" noChangeArrowheads="1" noChangeShapeType="1" noCrop="1"/>
          </p:cNvPicPr>
          <p:nvPr/>
        </p:nvPicPr>
        <p:blipFill>
          <a:blip r:embed="rId7"/>
          <a:stretch>
            <a:fillRect/>
          </a:stretch>
        </p:blipFill>
        <p:spPr>
          <a:xfrm>
            <a:off x="1443910" y="3697148"/>
            <a:ext cx="3468967" cy="684664"/>
          </a:xfrm>
          <a:prstGeom prst="rect">
            <a:avLst/>
          </a:prstGeom>
        </p:spPr>
      </p:pic>
      <p:sp>
        <p:nvSpPr>
          <p:cNvPr id="22" name="ZoneTexte 11">
            <a:extLst>
              <a:ext uri="{FF2B5EF4-FFF2-40B4-BE49-F238E27FC236}">
                <a16:creationId xmlns:a16="http://schemas.microsoft.com/office/drawing/2014/main" id="{63DD0F56-A773-27B1-EE6C-AA2A49103617}"/>
              </a:ext>
            </a:extLst>
          </p:cNvPr>
          <p:cNvSpPr txBox="1">
            <a:spLocks noGrp="1" noRot="1" noMove="1" noResize="1" noEditPoints="1" noAdjustHandles="1" noChangeArrowheads="1" noChangeShapeType="1"/>
          </p:cNvSpPr>
          <p:nvPr/>
        </p:nvSpPr>
        <p:spPr>
          <a:xfrm>
            <a:off x="1175393" y="2533112"/>
            <a:ext cx="4179842"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Loyalty program rewarding salons and stylists with education and products </a:t>
            </a:r>
          </a:p>
        </p:txBody>
      </p:sp>
      <p:sp>
        <p:nvSpPr>
          <p:cNvPr id="25" name="Rectangle: Rounded Corners 24">
            <a:extLst>
              <a:ext uri="{FF2B5EF4-FFF2-40B4-BE49-F238E27FC236}">
                <a16:creationId xmlns:a16="http://schemas.microsoft.com/office/drawing/2014/main" id="{86F2927A-5E57-50A6-884F-20E45BCB657E}"/>
              </a:ext>
            </a:extLst>
          </p:cNvPr>
          <p:cNvSpPr>
            <a:spLocks noGrp="1" noRot="1" noMove="1" noResize="1" noEditPoints="1" noAdjustHandles="1" noChangeArrowheads="1" noChangeShapeType="1"/>
          </p:cNvSpPr>
          <p:nvPr/>
        </p:nvSpPr>
        <p:spPr>
          <a:xfrm>
            <a:off x="567834" y="1303454"/>
            <a:ext cx="539496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3F613A44-7FFC-8843-D2AB-3904215C31BD}"/>
              </a:ext>
            </a:extLst>
          </p:cNvPr>
          <p:cNvSpPr>
            <a:spLocks noGrp="1" noRot="1" noMove="1" noResize="1" noEditPoints="1" noAdjustHandles="1" noChangeArrowheads="1" noChangeShapeType="1"/>
          </p:cNvSpPr>
          <p:nvPr/>
        </p:nvSpPr>
        <p:spPr>
          <a:xfrm>
            <a:off x="6226667" y="1304132"/>
            <a:ext cx="539750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D842DCCC-9E12-D536-7225-5A5A496E37CA}"/>
              </a:ext>
            </a:extLst>
          </p:cNvPr>
          <p:cNvSpPr>
            <a:spLocks noGrp="1" noRot="1" noMove="1" noResize="1" noEditPoints="1" noAdjustHandles="1" noChangeArrowheads="1" noChangeShapeType="1"/>
          </p:cNvSpPr>
          <p:nvPr/>
        </p:nvSpPr>
        <p:spPr>
          <a:xfrm>
            <a:off x="567834" y="5414168"/>
            <a:ext cx="11056333" cy="119605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ZoneTexte 11">
            <a:extLst>
              <a:ext uri="{FF2B5EF4-FFF2-40B4-BE49-F238E27FC236}">
                <a16:creationId xmlns:a16="http://schemas.microsoft.com/office/drawing/2014/main" id="{68BEB4C9-1AAF-1373-CF9F-BEC5D97EF9CE}"/>
              </a:ext>
            </a:extLst>
          </p:cNvPr>
          <p:cNvSpPr txBox="1">
            <a:spLocks noGrp="1" noRot="1" noMove="1" noResize="1" noEditPoints="1" noAdjustHandles="1" noChangeArrowheads="1" noChangeShapeType="1"/>
          </p:cNvSpPr>
          <p:nvPr/>
        </p:nvSpPr>
        <p:spPr>
          <a:xfrm>
            <a:off x="4444057" y="5593549"/>
            <a:ext cx="3226539" cy="290336"/>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AND MORE….</a:t>
            </a:r>
          </a:p>
        </p:txBody>
      </p:sp>
      <p:sp>
        <p:nvSpPr>
          <p:cNvPr id="30" name="Rectangle: Rounded Corners 29">
            <a:extLst>
              <a:ext uri="{FF2B5EF4-FFF2-40B4-BE49-F238E27FC236}">
                <a16:creationId xmlns:a16="http://schemas.microsoft.com/office/drawing/2014/main" id="{8CD1E18E-0D52-8A83-C8BF-35E23D6C7F01}"/>
              </a:ext>
            </a:extLst>
          </p:cNvPr>
          <p:cNvSpPr>
            <a:spLocks noGrp="1" noRot="1" noMove="1" noResize="1" noEditPoints="1" noAdjustHandles="1" noChangeArrowheads="1" noChangeShapeType="1"/>
          </p:cNvSpPr>
          <p:nvPr/>
        </p:nvSpPr>
        <p:spPr>
          <a:xfrm>
            <a:off x="567834" y="3346527"/>
            <a:ext cx="539496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5D3FB682-58E5-2629-B041-AA9F48CC80DB}"/>
              </a:ext>
            </a:extLst>
          </p:cNvPr>
          <p:cNvSpPr>
            <a:spLocks noGrp="1" noRot="1" noMove="1" noResize="1" noEditPoints="1" noAdjustHandles="1" noChangeArrowheads="1" noChangeShapeType="1"/>
          </p:cNvSpPr>
          <p:nvPr/>
        </p:nvSpPr>
        <p:spPr>
          <a:xfrm>
            <a:off x="6226667" y="3347205"/>
            <a:ext cx="539750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Canvas Me Expands C-Suite with Key Executive Hire - CANVAS ME Blog">
            <a:extLst>
              <a:ext uri="{FF2B5EF4-FFF2-40B4-BE49-F238E27FC236}">
                <a16:creationId xmlns:a16="http://schemas.microsoft.com/office/drawing/2014/main" id="{09E76748-FF47-5353-5623-C1C47A2EE792}"/>
              </a:ext>
            </a:extLst>
          </p:cNvPr>
          <p:cNvPicPr>
            <a:picLocks noGrp="1" noRot="1" noChangeAspect="1" noMove="1" noResize="1" noEditPoints="1" noAdjustHandles="1" noChangeArrowheads="1" noChangeShapeType="1" noCrop="1"/>
          </p:cNvPicPr>
          <p:nvPr/>
        </p:nvPicPr>
        <p:blipFill rotWithShape="1">
          <a:blip r:embed="rId8">
            <a:extLst>
              <a:ext uri="{28A0092B-C50C-407E-A947-70E740481C1C}">
                <a14:useLocalDpi xmlns:a14="http://schemas.microsoft.com/office/drawing/2010/main" val="0"/>
              </a:ext>
            </a:extLst>
          </a:blip>
          <a:srcRect t="38034" b="39131"/>
          <a:stretch/>
        </p:blipFill>
        <p:spPr bwMode="auto">
          <a:xfrm>
            <a:off x="2533262" y="5929001"/>
            <a:ext cx="2170252" cy="495576"/>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11">
            <a:extLst>
              <a:ext uri="{FF2B5EF4-FFF2-40B4-BE49-F238E27FC236}">
                <a16:creationId xmlns:a16="http://schemas.microsoft.com/office/drawing/2014/main" id="{52C00610-8743-5E61-58A7-78B76840DBE8}"/>
              </a:ext>
            </a:extLst>
          </p:cNvPr>
          <p:cNvSpPr txBox="1">
            <a:spLocks noGrp="1" noRot="1" noMove="1" noResize="1" noEditPoints="1" noAdjustHandles="1" noChangeArrowheads="1" noChangeShapeType="1"/>
          </p:cNvSpPr>
          <p:nvPr/>
        </p:nvSpPr>
        <p:spPr>
          <a:xfrm>
            <a:off x="6323254" y="2476346"/>
            <a:ext cx="5131333"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Coach, mentor, and provide innovative services and resources to help discover your salon’s full potential</a:t>
            </a:r>
          </a:p>
        </p:txBody>
      </p:sp>
      <p:sp>
        <p:nvSpPr>
          <p:cNvPr id="4" name="ZoneTexte 11">
            <a:extLst>
              <a:ext uri="{FF2B5EF4-FFF2-40B4-BE49-F238E27FC236}">
                <a16:creationId xmlns:a16="http://schemas.microsoft.com/office/drawing/2014/main" id="{BE6E569F-504D-823B-04F8-EC68B6D62AAD}"/>
              </a:ext>
            </a:extLst>
          </p:cNvPr>
          <p:cNvSpPr txBox="1">
            <a:spLocks noGrp="1" noRot="1" noMove="1" noResize="1" noEditPoints="1" noAdjustHandles="1" noChangeArrowheads="1" noChangeShapeType="1"/>
          </p:cNvSpPr>
          <p:nvPr/>
        </p:nvSpPr>
        <p:spPr>
          <a:xfrm>
            <a:off x="6829175" y="4623936"/>
            <a:ext cx="4192484" cy="484235"/>
          </a:xfrm>
          <a:prstGeom prst="rect">
            <a:avLst/>
          </a:prstGeom>
          <a:noFill/>
          <a:ln>
            <a:noFill/>
          </a:ln>
          <a:effectLst/>
        </p:spPr>
        <p:txBody>
          <a:bodyPr wrap="square" rtlCol="0">
            <a:spAutoFit/>
          </a:bodyPr>
          <a:lstStyle/>
          <a:p>
            <a:pPr algn="ctr">
              <a:lnSpc>
                <a:spcPct val="70000"/>
              </a:lnSpc>
            </a:pPr>
            <a:r>
              <a:rPr lang="en-US">
                <a:latin typeface="Helvetica 35 Thin" panose="020B0500000000000000" pitchFamily="34" charset="0"/>
                <a:ea typeface="Helvetica Neue Thin" panose="020B0403020202020204" pitchFamily="34" charset="0"/>
                <a:cs typeface="Gotham Thin" pitchFamily="2" charset="0"/>
              </a:rPr>
              <a:t>Develop your action plan to enhance the 7 steps of the client salon journey </a:t>
            </a:r>
          </a:p>
        </p:txBody>
      </p:sp>
      <p:sp>
        <p:nvSpPr>
          <p:cNvPr id="5" name="ZoneTexte 11">
            <a:extLst>
              <a:ext uri="{FF2B5EF4-FFF2-40B4-BE49-F238E27FC236}">
                <a16:creationId xmlns:a16="http://schemas.microsoft.com/office/drawing/2014/main" id="{A47F74AB-92DE-BE58-DB83-E52D9C29D7B4}"/>
              </a:ext>
            </a:extLst>
          </p:cNvPr>
          <p:cNvSpPr txBox="1">
            <a:spLocks noGrp="1" noRot="1" noMove="1" noResize="1" noEditPoints="1" noAdjustHandles="1" noChangeArrowheads="1" noChangeShapeType="1"/>
          </p:cNvSpPr>
          <p:nvPr/>
        </p:nvSpPr>
        <p:spPr>
          <a:xfrm>
            <a:off x="1207827" y="4574205"/>
            <a:ext cx="4114975"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Grow your salon business with a customizable online store</a:t>
            </a:r>
          </a:p>
        </p:txBody>
      </p:sp>
      <p:pic>
        <p:nvPicPr>
          <p:cNvPr id="1028" name="Picture 4" descr="Partnerships">
            <a:extLst>
              <a:ext uri="{FF2B5EF4-FFF2-40B4-BE49-F238E27FC236}">
                <a16:creationId xmlns:a16="http://schemas.microsoft.com/office/drawing/2014/main" id="{474C1492-EEED-4FC7-08AE-706E32C470D8}"/>
              </a:ext>
            </a:extLst>
          </p:cNvPr>
          <p:cNvPicPr>
            <a:picLocks noGrp="1" noRot="1" noChangeAspect="1" noMove="1" noResize="1" noEditPoints="1" noAdjustHandles="1" noChangeArrowheads="1" noChangeShapeType="1" noCrop="1"/>
          </p:cNvPicPr>
          <p:nvPr/>
        </p:nvPicPr>
        <p:blipFill rotWithShape="1">
          <a:blip r:embed="rId9">
            <a:extLst>
              <a:ext uri="{28A0092B-C50C-407E-A947-70E740481C1C}">
                <a14:useLocalDpi xmlns:a14="http://schemas.microsoft.com/office/drawing/2010/main" val="0"/>
              </a:ext>
            </a:extLst>
          </a:blip>
          <a:srcRect t="29964" b="33593"/>
          <a:stretch/>
        </p:blipFill>
        <p:spPr bwMode="auto">
          <a:xfrm>
            <a:off x="5315637" y="5909128"/>
            <a:ext cx="2646591" cy="4916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colorful powder explosion on a black background&#10;&#10;Description automatically generated">
            <a:extLst>
              <a:ext uri="{FF2B5EF4-FFF2-40B4-BE49-F238E27FC236}">
                <a16:creationId xmlns:a16="http://schemas.microsoft.com/office/drawing/2014/main" id="{FF9497CB-6C83-9CC1-809B-EC685AC47F7C}"/>
              </a:ext>
            </a:extLst>
          </p:cNvPr>
          <p:cNvPicPr>
            <a:picLocks noGrp="1" noRot="1" noChangeAspect="1" noMove="1" noResize="1" noEditPoints="1" noAdjustHandles="1" noChangeArrowheads="1" noChangeShapeType="1" noCrop="1"/>
          </p:cNvPicPr>
          <p:nvPr/>
        </p:nvPicPr>
        <p:blipFill>
          <a:blip r:embed="rId10"/>
          <a:stretch>
            <a:fillRect/>
          </a:stretch>
        </p:blipFill>
        <p:spPr>
          <a:xfrm>
            <a:off x="8195289" y="3381574"/>
            <a:ext cx="1764215" cy="1315811"/>
          </a:xfrm>
          <a:prstGeom prst="rect">
            <a:avLst/>
          </a:prstGeom>
        </p:spPr>
      </p:pic>
    </p:spTree>
    <p:extLst>
      <p:ext uri="{BB962C8B-B14F-4D97-AF65-F5344CB8AC3E}">
        <p14:creationId xmlns:p14="http://schemas.microsoft.com/office/powerpoint/2010/main" val="346605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rectangle with small dots&#10;&#10;Description automatically generated">
            <a:extLst>
              <a:ext uri="{FF2B5EF4-FFF2-40B4-BE49-F238E27FC236}">
                <a16:creationId xmlns:a16="http://schemas.microsoft.com/office/drawing/2014/main" id="{9233F5D8-9714-3735-0146-9E9D0811354C}"/>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1999" cy="6858000"/>
          </a:xfrm>
          <a:prstGeom prst="rect">
            <a:avLst/>
          </a:prstGeom>
        </p:spPr>
      </p:pic>
      <p:pic>
        <p:nvPicPr>
          <p:cNvPr id="6" name="Picture 5">
            <a:extLst>
              <a:ext uri="{FF2B5EF4-FFF2-40B4-BE49-F238E27FC236}">
                <a16:creationId xmlns:a16="http://schemas.microsoft.com/office/drawing/2014/main" id="{7826D074-3E0B-43FA-3C68-38B4CE104E47}"/>
              </a:ext>
            </a:extLst>
          </p:cNvPr>
          <p:cNvPicPr>
            <a:picLocks noGrp="1" noRot="1" noChangeAspect="1" noMove="1" noResize="1" noEditPoints="1" noAdjustHandles="1" noChangeArrowheads="1" noChangeShapeType="1" noCrop="1"/>
          </p:cNvPicPr>
          <p:nvPr/>
        </p:nvPicPr>
        <p:blipFill rotWithShape="1">
          <a:blip r:embed="rId3"/>
          <a:srcRect t="8385"/>
          <a:stretch/>
        </p:blipFill>
        <p:spPr>
          <a:xfrm rot="10800000">
            <a:off x="-2" y="752119"/>
            <a:ext cx="12399521" cy="6105881"/>
          </a:xfrm>
          <a:prstGeom prst="rect">
            <a:avLst/>
          </a:prstGeom>
        </p:spPr>
      </p:pic>
      <p:sp>
        <p:nvSpPr>
          <p:cNvPr id="7" name="ZoneTexte 4">
            <a:extLst>
              <a:ext uri="{FF2B5EF4-FFF2-40B4-BE49-F238E27FC236}">
                <a16:creationId xmlns:a16="http://schemas.microsoft.com/office/drawing/2014/main" id="{6A98AD8C-287F-7F22-7218-04AB12086CEE}"/>
              </a:ext>
            </a:extLst>
          </p:cNvPr>
          <p:cNvSpPr txBox="1">
            <a:spLocks noGrp="1" noRot="1" noMove="1" noResize="1" noEditPoints="1" noAdjustHandles="1" noChangeArrowheads="1" noChangeShapeType="1"/>
          </p:cNvSpPr>
          <p:nvPr/>
        </p:nvSpPr>
        <p:spPr>
          <a:xfrm>
            <a:off x="0" y="217797"/>
            <a:ext cx="11500591" cy="923330"/>
          </a:xfrm>
          <a:prstGeom prst="rect">
            <a:avLst/>
          </a:prstGeom>
          <a:noFill/>
        </p:spPr>
        <p:txBody>
          <a:bodyPr wrap="square" rtlCol="0">
            <a:spAutoFit/>
          </a:bodyPr>
          <a:lstStyle/>
          <a:p>
            <a:pPr algn="r"/>
            <a:r>
              <a:rPr lang="fr-FR" sz="5400" dirty="0">
                <a:latin typeface="Nympha Trial" panose="00000500000000000000" pitchFamily="2" charset="0"/>
              </a:rPr>
              <a:t>SALONCENTRIC PARTNERSHIP</a:t>
            </a:r>
            <a:endParaRPr lang="fr-FR" sz="6000" dirty="0">
              <a:latin typeface="Nympha Trial" panose="00000500000000000000" pitchFamily="2" charset="0"/>
            </a:endParaRPr>
          </a:p>
        </p:txBody>
      </p:sp>
      <p:sp>
        <p:nvSpPr>
          <p:cNvPr id="8" name="ZoneTexte 11">
            <a:extLst>
              <a:ext uri="{FF2B5EF4-FFF2-40B4-BE49-F238E27FC236}">
                <a16:creationId xmlns:a16="http://schemas.microsoft.com/office/drawing/2014/main" id="{80CA752D-C8BE-A9A1-F97C-3E124B219C8A}"/>
              </a:ext>
            </a:extLst>
          </p:cNvPr>
          <p:cNvSpPr txBox="1">
            <a:spLocks noGrp="1" noRot="1" noMove="1" noResize="1" noEditPoints="1" noAdjustHandles="1" noChangeArrowheads="1" noChangeShapeType="1"/>
          </p:cNvSpPr>
          <p:nvPr/>
        </p:nvSpPr>
        <p:spPr>
          <a:xfrm>
            <a:off x="501320" y="3847787"/>
            <a:ext cx="3533591" cy="1065933"/>
          </a:xfrm>
          <a:prstGeom prst="rect">
            <a:avLst/>
          </a:prstGeom>
          <a:noFill/>
          <a:ln>
            <a:noFill/>
          </a:ln>
          <a:effectLst/>
        </p:spPr>
        <p:txBody>
          <a:bodyPr wrap="square" rtlCol="0">
            <a:spAutoFit/>
          </a:bodyPr>
          <a:lstStyle/>
          <a:p>
            <a:pPr algn="ctr">
              <a:lnSpc>
                <a:spcPct val="70000"/>
              </a:lnSpc>
            </a:pPr>
            <a:r>
              <a:rPr lang="fr-FR" dirty="0">
                <a:latin typeface="Helvetica 35 Thin" panose="020B0500000000000000" pitchFamily="34" charset="0"/>
                <a:ea typeface="Helvetica Neue Thin" panose="020B0403020202020204" pitchFamily="34" charset="0"/>
                <a:cs typeface="Gotham Thin" pitchFamily="2" charset="0"/>
              </a:rPr>
              <a:t>617 SalonCentric Stores</a:t>
            </a:r>
          </a:p>
          <a:p>
            <a:pPr algn="ctr">
              <a:lnSpc>
                <a:spcPct val="70000"/>
              </a:lnSpc>
            </a:pPr>
            <a:r>
              <a:rPr lang="fr-FR" dirty="0">
                <a:latin typeface="Helvetica 35 Thin" panose="020B0500000000000000" pitchFamily="34" charset="0"/>
                <a:ea typeface="Helvetica Neue Thin" panose="020B0403020202020204" pitchFamily="34" charset="0"/>
                <a:cs typeface="Gotham Thin" pitchFamily="2" charset="0"/>
              </a:rPr>
              <a:t>244 State/RDA Stores</a:t>
            </a:r>
          </a:p>
          <a:p>
            <a:pPr algn="ctr">
              <a:lnSpc>
                <a:spcPct val="70000"/>
              </a:lnSpc>
            </a:pPr>
            <a:endParaRPr lang="fr-FR" dirty="0">
              <a:latin typeface="Helvetica 35 Thin" panose="020B0500000000000000" pitchFamily="34" charset="0"/>
              <a:ea typeface="Helvetica Neue Thin" panose="020B0403020202020204" pitchFamily="34" charset="0"/>
              <a:cs typeface="Gotham Thin" pitchFamily="2" charset="0"/>
            </a:endParaRP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Shop in store, curbside, same day and next day delivery</a:t>
            </a:r>
          </a:p>
        </p:txBody>
      </p:sp>
      <p:sp>
        <p:nvSpPr>
          <p:cNvPr id="12" name="ZoneTexte 11">
            <a:extLst>
              <a:ext uri="{FF2B5EF4-FFF2-40B4-BE49-F238E27FC236}">
                <a16:creationId xmlns:a16="http://schemas.microsoft.com/office/drawing/2014/main" id="{21965E55-A624-7D37-9A9F-0C23E4C12885}"/>
              </a:ext>
            </a:extLst>
          </p:cNvPr>
          <p:cNvSpPr txBox="1">
            <a:spLocks noGrp="1" noRot="1" noMove="1" noResize="1" noEditPoints="1" noAdjustHandles="1" noChangeArrowheads="1" noChangeShapeType="1"/>
          </p:cNvSpPr>
          <p:nvPr/>
        </p:nvSpPr>
        <p:spPr>
          <a:xfrm>
            <a:off x="4480057" y="3847787"/>
            <a:ext cx="2039204" cy="678134"/>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SalonCentric.com</a:t>
            </a: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SalonCentric App</a:t>
            </a: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My Market</a:t>
            </a:r>
          </a:p>
        </p:txBody>
      </p:sp>
      <p:pic>
        <p:nvPicPr>
          <p:cNvPr id="9" name="Picture 8" descr="A picture containing text, indoor, floor, ceiling&#10;&#10;Description automatically generated">
            <a:extLst>
              <a:ext uri="{FF2B5EF4-FFF2-40B4-BE49-F238E27FC236}">
                <a16:creationId xmlns:a16="http://schemas.microsoft.com/office/drawing/2014/main" id="{179B6FB9-501C-7D6F-97BC-110D68DA6A36}"/>
              </a:ext>
            </a:extLst>
          </p:cNvPr>
          <p:cNvPicPr>
            <a:picLocks noGrp="1" noRot="1" noChangeAspect="1" noMove="1" noResize="1" noEditPoints="1" noAdjustHandles="1" noChangeArrowheads="1" noChangeShapeType="1" noCrop="1"/>
          </p:cNvPicPr>
          <p:nvPr/>
        </p:nvPicPr>
        <p:blipFill rotWithShape="1">
          <a:blip r:embed="rId4"/>
          <a:srcRect b="15724"/>
          <a:stretch/>
        </p:blipFill>
        <p:spPr>
          <a:xfrm>
            <a:off x="501320" y="1944023"/>
            <a:ext cx="3533591"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pic>
        <p:nvPicPr>
          <p:cNvPr id="1026" name="Picture 2" descr="SalonCentric | Beauty Supply Store in Floral Park, NY">
            <a:extLst>
              <a:ext uri="{FF2B5EF4-FFF2-40B4-BE49-F238E27FC236}">
                <a16:creationId xmlns:a16="http://schemas.microsoft.com/office/drawing/2014/main" id="{EA941D40-DB5E-0448-857A-ACA935F8F52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695798" y="1944023"/>
            <a:ext cx="1607723"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pic>
        <p:nvPicPr>
          <p:cNvPr id="13" name="Picture 12" descr="A group of people sitting at tables&#10;&#10;Description automatically generated with low confidence">
            <a:extLst>
              <a:ext uri="{FF2B5EF4-FFF2-40B4-BE49-F238E27FC236}">
                <a16:creationId xmlns:a16="http://schemas.microsoft.com/office/drawing/2014/main" id="{75FF739A-59BA-7E88-430D-1518C8AB8B29}"/>
              </a:ext>
            </a:extLst>
          </p:cNvPr>
          <p:cNvPicPr>
            <a:picLocks noGrp="1" noRot="1" noChangeAspect="1" noMove="1" noResize="1" noEditPoints="1" noAdjustHandles="1" noChangeArrowheads="1" noChangeShapeType="1" noCrop="1"/>
          </p:cNvPicPr>
          <p:nvPr/>
        </p:nvPicPr>
        <p:blipFill rotWithShape="1">
          <a:blip r:embed="rId6"/>
          <a:srcRect t="32836" b="38932"/>
          <a:stretch/>
        </p:blipFill>
        <p:spPr>
          <a:xfrm>
            <a:off x="6973279" y="1944023"/>
            <a:ext cx="4124233"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14" name="ZoneTexte 11">
            <a:extLst>
              <a:ext uri="{FF2B5EF4-FFF2-40B4-BE49-F238E27FC236}">
                <a16:creationId xmlns:a16="http://schemas.microsoft.com/office/drawing/2014/main" id="{93C937F3-C353-D3C2-D247-87A3D873E805}"/>
              </a:ext>
            </a:extLst>
          </p:cNvPr>
          <p:cNvSpPr txBox="1">
            <a:spLocks noGrp="1" noRot="1" noMove="1" noResize="1" noEditPoints="1" noAdjustHandles="1" noChangeArrowheads="1" noChangeShapeType="1"/>
          </p:cNvSpPr>
          <p:nvPr/>
        </p:nvSpPr>
        <p:spPr>
          <a:xfrm>
            <a:off x="6973279" y="3827843"/>
            <a:ext cx="4124233" cy="872034"/>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385 Salon Business Partner</a:t>
            </a:r>
          </a:p>
          <a:p>
            <a:pPr algn="ctr">
              <a:lnSpc>
                <a:spcPct val="70000"/>
              </a:lnSpc>
            </a:pPr>
            <a:endParaRPr lang="en-US" dirty="0">
              <a:latin typeface="Helvetica 35 Thin" panose="020B0500000000000000" pitchFamily="34" charset="0"/>
              <a:ea typeface="Helvetica Neue Thin" panose="020B0403020202020204" pitchFamily="34" charset="0"/>
              <a:cs typeface="Gotham Thin" pitchFamily="2" charset="0"/>
            </a:endParaRP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Customized business planning to grow your business</a:t>
            </a:r>
          </a:p>
        </p:txBody>
      </p:sp>
    </p:spTree>
    <p:extLst>
      <p:ext uri="{BB962C8B-B14F-4D97-AF65-F5344CB8AC3E}">
        <p14:creationId xmlns:p14="http://schemas.microsoft.com/office/powerpoint/2010/main" val="2288653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white rectangle with small dots&#10;&#10;Description automatically generated">
            <a:extLst>
              <a:ext uri="{FF2B5EF4-FFF2-40B4-BE49-F238E27FC236}">
                <a16:creationId xmlns:a16="http://schemas.microsoft.com/office/drawing/2014/main" id="{88B063F2-2356-8B24-B1F8-BFEE9446FD08}"/>
              </a:ext>
            </a:extLst>
          </p:cNvPr>
          <p:cNvPicPr>
            <a:picLocks noChangeAspect="1"/>
          </p:cNvPicPr>
          <p:nvPr/>
        </p:nvPicPr>
        <p:blipFill>
          <a:blip r:embed="rId2"/>
          <a:stretch>
            <a:fillRect/>
          </a:stretch>
        </p:blipFill>
        <p:spPr>
          <a:xfrm>
            <a:off x="0" y="0"/>
            <a:ext cx="12191999" cy="6858000"/>
          </a:xfrm>
          <a:prstGeom prst="rect">
            <a:avLst/>
          </a:prstGeom>
        </p:spPr>
      </p:pic>
      <p:grpSp>
        <p:nvGrpSpPr>
          <p:cNvPr id="3" name="Group 2">
            <a:extLst>
              <a:ext uri="{FF2B5EF4-FFF2-40B4-BE49-F238E27FC236}">
                <a16:creationId xmlns:a16="http://schemas.microsoft.com/office/drawing/2014/main" id="{47E12E7D-01B3-B99C-E607-85398BB66AE7}"/>
              </a:ext>
            </a:extLst>
          </p:cNvPr>
          <p:cNvGrpSpPr/>
          <p:nvPr/>
        </p:nvGrpSpPr>
        <p:grpSpPr>
          <a:xfrm>
            <a:off x="66675" y="286308"/>
            <a:ext cx="6919979" cy="946596"/>
            <a:chOff x="8538" y="286308"/>
            <a:chExt cx="6919979" cy="946596"/>
          </a:xfrm>
        </p:grpSpPr>
        <p:sp>
          <p:nvSpPr>
            <p:cNvPr id="4" name="ZoneTexte 4">
              <a:extLst>
                <a:ext uri="{FF2B5EF4-FFF2-40B4-BE49-F238E27FC236}">
                  <a16:creationId xmlns:a16="http://schemas.microsoft.com/office/drawing/2014/main" id="{E0873FDF-534A-CC7B-783C-4FDEDF2B731C}"/>
                </a:ext>
              </a:extLst>
            </p:cNvPr>
            <p:cNvSpPr txBox="1"/>
            <p:nvPr/>
          </p:nvSpPr>
          <p:spPr>
            <a:xfrm>
              <a:off x="8538" y="286308"/>
              <a:ext cx="6919979" cy="769441"/>
            </a:xfrm>
            <a:prstGeom prst="rect">
              <a:avLst/>
            </a:prstGeom>
            <a:noFill/>
          </p:spPr>
          <p:txBody>
            <a:bodyPr wrap="square" rtlCol="0">
              <a:spAutoFit/>
            </a:bodyPr>
            <a:lstStyle/>
            <a:p>
              <a:pPr algn="ctr"/>
              <a:r>
                <a:rPr lang="fr-FR" sz="4400" dirty="0">
                  <a:latin typeface="Nympha Trial" panose="00000500000000000000" pitchFamily="2" charset="0"/>
                </a:rPr>
                <a:t>BRAND ACTIVATION</a:t>
              </a:r>
              <a:endParaRPr lang="fr-FR" sz="4800" dirty="0">
                <a:latin typeface="Nympha Trial" panose="00000500000000000000" pitchFamily="2" charset="0"/>
              </a:endParaRPr>
            </a:p>
          </p:txBody>
        </p:sp>
        <p:sp>
          <p:nvSpPr>
            <p:cNvPr id="5" name="ZoneTexte 23">
              <a:extLst>
                <a:ext uri="{FF2B5EF4-FFF2-40B4-BE49-F238E27FC236}">
                  <a16:creationId xmlns:a16="http://schemas.microsoft.com/office/drawing/2014/main" id="{1F7EBFCB-DF7C-63B4-86BC-DF78385A9E27}"/>
                </a:ext>
              </a:extLst>
            </p:cNvPr>
            <p:cNvSpPr txBox="1"/>
            <p:nvPr/>
          </p:nvSpPr>
          <p:spPr>
            <a:xfrm>
              <a:off x="234790" y="863572"/>
              <a:ext cx="6467475" cy="369332"/>
            </a:xfrm>
            <a:prstGeom prst="rect">
              <a:avLst/>
            </a:prstGeom>
            <a:noFill/>
          </p:spPr>
          <p:txBody>
            <a:bodyPr wrap="square" rtlCol="0">
              <a:spAutoFit/>
            </a:bodyPr>
            <a:lstStyle/>
            <a:p>
              <a:pPr algn="ctr"/>
              <a:r>
                <a:rPr lang="fr-FR" spc="110" dirty="0">
                  <a:latin typeface="Helvetica35-Thin" panose="020B0200000000000000" pitchFamily="34" charset="0"/>
                  <a:ea typeface="Helvetica Neue Light" panose="02000403000000020004" pitchFamily="2" charset="0"/>
                </a:rPr>
                <a:t>ACTIVATING SUCCESS IN SALON</a:t>
              </a:r>
            </a:p>
          </p:txBody>
        </p:sp>
      </p:grpSp>
      <p:grpSp>
        <p:nvGrpSpPr>
          <p:cNvPr id="16" name="Group 15">
            <a:extLst>
              <a:ext uri="{FF2B5EF4-FFF2-40B4-BE49-F238E27FC236}">
                <a16:creationId xmlns:a16="http://schemas.microsoft.com/office/drawing/2014/main" id="{703623CF-0D2B-0E95-2F7A-9981599CBC69}"/>
              </a:ext>
            </a:extLst>
          </p:cNvPr>
          <p:cNvGrpSpPr/>
          <p:nvPr/>
        </p:nvGrpSpPr>
        <p:grpSpPr>
          <a:xfrm>
            <a:off x="186161" y="1866507"/>
            <a:ext cx="7287078" cy="4378866"/>
            <a:chOff x="138536" y="1866507"/>
            <a:chExt cx="7287078" cy="4378866"/>
          </a:xfrm>
        </p:grpSpPr>
        <p:grpSp>
          <p:nvGrpSpPr>
            <p:cNvPr id="9" name="Group 8">
              <a:extLst>
                <a:ext uri="{FF2B5EF4-FFF2-40B4-BE49-F238E27FC236}">
                  <a16:creationId xmlns:a16="http://schemas.microsoft.com/office/drawing/2014/main" id="{C23D64CC-27D5-53A5-1A8A-8F1E304A9796}"/>
                </a:ext>
              </a:extLst>
            </p:cNvPr>
            <p:cNvGrpSpPr/>
            <p:nvPr/>
          </p:nvGrpSpPr>
          <p:grpSpPr>
            <a:xfrm>
              <a:off x="138536" y="1866507"/>
              <a:ext cx="7287078" cy="954107"/>
              <a:chOff x="-19897" y="1508973"/>
              <a:chExt cx="7287078" cy="954107"/>
            </a:xfrm>
          </p:grpSpPr>
          <p:sp>
            <p:nvSpPr>
              <p:cNvPr id="6" name="ZoneTexte 23">
                <a:extLst>
                  <a:ext uri="{FF2B5EF4-FFF2-40B4-BE49-F238E27FC236}">
                    <a16:creationId xmlns:a16="http://schemas.microsoft.com/office/drawing/2014/main" id="{A6EA92BE-95F4-F50E-18C7-3160AA29AA25}"/>
                  </a:ext>
                </a:extLst>
              </p:cNvPr>
              <p:cNvSpPr txBox="1"/>
              <p:nvPr/>
            </p:nvSpPr>
            <p:spPr>
              <a:xfrm>
                <a:off x="1800225" y="1508973"/>
                <a:ext cx="5466956" cy="954107"/>
              </a:xfrm>
              <a:prstGeom prst="rect">
                <a:avLst/>
              </a:prstGeom>
              <a:noFill/>
            </p:spPr>
            <p:txBody>
              <a:bodyPr wrap="square" rtlCol="0">
                <a:spAutoFit/>
              </a:bodyPr>
              <a:lstStyle/>
              <a:p>
                <a:r>
                  <a:rPr lang="en-US" sz="1400" spc="110" dirty="0">
                    <a:latin typeface="Helvetica35-Thin" panose="020B0200000000000000" pitchFamily="34" charset="0"/>
                    <a:ea typeface="Helvetica Neue Light" panose="02000403000000020004" pitchFamily="2" charset="0"/>
                  </a:rPr>
                  <a:t>Brand Activation’s mission is to empower salon partners with tailored support to maximize sales by increasing in salon sell through, promotions of products, resources and services. </a:t>
                </a:r>
              </a:p>
            </p:txBody>
          </p:sp>
          <p:sp>
            <p:nvSpPr>
              <p:cNvPr id="8" name="ZoneTexte 24">
                <a:extLst>
                  <a:ext uri="{FF2B5EF4-FFF2-40B4-BE49-F238E27FC236}">
                    <a16:creationId xmlns:a16="http://schemas.microsoft.com/office/drawing/2014/main" id="{B67EBE3D-5C7F-507A-B2C9-992A16A41297}"/>
                  </a:ext>
                </a:extLst>
              </p:cNvPr>
              <p:cNvSpPr txBox="1"/>
              <p:nvPr/>
            </p:nvSpPr>
            <p:spPr>
              <a:xfrm>
                <a:off x="-19897" y="1570528"/>
                <a:ext cx="1820122" cy="830997"/>
              </a:xfrm>
              <a:prstGeom prst="rect">
                <a:avLst/>
              </a:prstGeom>
              <a:noFill/>
            </p:spPr>
            <p:txBody>
              <a:bodyPr wrap="square" rtlCol="0">
                <a:spAutoFit/>
              </a:bodyPr>
              <a:lstStyle/>
              <a:p>
                <a:pPr algn="r"/>
                <a:r>
                  <a:rPr lang="fr-FR" sz="2400" dirty="0">
                    <a:latin typeface="Nympha Trial" pitchFamily="2" charset="77"/>
                    <a:ea typeface="Helvetica Neue Light" panose="02000403000000020004" pitchFamily="2" charset="0"/>
                  </a:rPr>
                  <a:t>OUR</a:t>
                </a:r>
              </a:p>
              <a:p>
                <a:pPr algn="r"/>
                <a:r>
                  <a:rPr lang="fr-FR" sz="2400" dirty="0">
                    <a:latin typeface="Nympha Trial" pitchFamily="2" charset="77"/>
                    <a:ea typeface="Helvetica Neue Light" panose="02000403000000020004" pitchFamily="2" charset="0"/>
                  </a:rPr>
                  <a:t>MISSION</a:t>
                </a:r>
              </a:p>
            </p:txBody>
          </p:sp>
        </p:grpSp>
        <p:grpSp>
          <p:nvGrpSpPr>
            <p:cNvPr id="10" name="Group 9">
              <a:extLst>
                <a:ext uri="{FF2B5EF4-FFF2-40B4-BE49-F238E27FC236}">
                  <a16:creationId xmlns:a16="http://schemas.microsoft.com/office/drawing/2014/main" id="{6BB83937-6E90-23E8-962A-79BC4C8887F5}"/>
                </a:ext>
              </a:extLst>
            </p:cNvPr>
            <p:cNvGrpSpPr/>
            <p:nvPr/>
          </p:nvGrpSpPr>
          <p:grpSpPr>
            <a:xfrm>
              <a:off x="138536" y="3225402"/>
              <a:ext cx="7287078" cy="954107"/>
              <a:chOff x="-19897" y="1594529"/>
              <a:chExt cx="7287078" cy="954107"/>
            </a:xfrm>
          </p:grpSpPr>
          <p:sp>
            <p:nvSpPr>
              <p:cNvPr id="11" name="ZoneTexte 23">
                <a:extLst>
                  <a:ext uri="{FF2B5EF4-FFF2-40B4-BE49-F238E27FC236}">
                    <a16:creationId xmlns:a16="http://schemas.microsoft.com/office/drawing/2014/main" id="{A9DF9B40-3CD4-3C5C-D70B-91E0F99752FE}"/>
                  </a:ext>
                </a:extLst>
              </p:cNvPr>
              <p:cNvSpPr txBox="1">
                <a:spLocks noGrp="1" noRot="1" noMove="1" noResize="1" noEditPoints="1" noAdjustHandles="1" noChangeArrowheads="1" noChangeShapeType="1"/>
              </p:cNvSpPr>
              <p:nvPr/>
            </p:nvSpPr>
            <p:spPr>
              <a:xfrm>
                <a:off x="1800225" y="1594529"/>
                <a:ext cx="5466956" cy="954107"/>
              </a:xfrm>
              <a:prstGeom prst="rect">
                <a:avLst/>
              </a:prstGeom>
              <a:noFill/>
            </p:spPr>
            <p:txBody>
              <a:bodyPr wrap="square" rtlCol="0">
                <a:spAutoFit/>
              </a:bodyPr>
              <a:lstStyle/>
              <a:p>
                <a:r>
                  <a:rPr lang="en-US" sz="1400" spc="110" dirty="0">
                    <a:latin typeface="Helvetica35-Thin" panose="020B0200000000000000" pitchFamily="34" charset="0"/>
                    <a:ea typeface="Helvetica Neue Light" panose="02000403000000020004" pitchFamily="2" charset="0"/>
                  </a:rPr>
                  <a:t>Monthly Toolkits</a:t>
                </a:r>
              </a:p>
              <a:p>
                <a:r>
                  <a:rPr lang="en-US" sz="1400" spc="110" dirty="0">
                    <a:latin typeface="Helvetica35-Thin" panose="020B0200000000000000" pitchFamily="34" charset="0"/>
                    <a:ea typeface="Helvetica Neue Light" panose="02000403000000020004" pitchFamily="2" charset="0"/>
                  </a:rPr>
                  <a:t>In-Salon Activations</a:t>
                </a:r>
              </a:p>
              <a:p>
                <a:r>
                  <a:rPr lang="en-US" sz="1400" spc="110" dirty="0">
                    <a:latin typeface="Helvetica35-Thin" panose="020B0200000000000000" pitchFamily="34" charset="0"/>
                    <a:ea typeface="Helvetica Neue Light" panose="02000403000000020004" pitchFamily="2" charset="0"/>
                  </a:rPr>
                  <a:t>Strategic Brand Support</a:t>
                </a:r>
              </a:p>
              <a:p>
                <a:r>
                  <a:rPr lang="en-US" sz="1400" spc="110" dirty="0">
                    <a:latin typeface="Helvetica35-Thin" panose="020B0200000000000000" pitchFamily="34" charset="0"/>
                    <a:ea typeface="Helvetica Neue Light" panose="02000403000000020004" pitchFamily="2" charset="0"/>
                  </a:rPr>
                  <a:t>Business Resources &amp; Tools</a:t>
                </a:r>
              </a:p>
            </p:txBody>
          </p:sp>
          <p:sp>
            <p:nvSpPr>
              <p:cNvPr id="12" name="ZoneTexte 24">
                <a:extLst>
                  <a:ext uri="{FF2B5EF4-FFF2-40B4-BE49-F238E27FC236}">
                    <a16:creationId xmlns:a16="http://schemas.microsoft.com/office/drawing/2014/main" id="{62F24716-81DA-7C3A-B477-AB44D6DD2E29}"/>
                  </a:ext>
                </a:extLst>
              </p:cNvPr>
              <p:cNvSpPr txBox="1"/>
              <p:nvPr/>
            </p:nvSpPr>
            <p:spPr>
              <a:xfrm>
                <a:off x="-19897" y="1656084"/>
                <a:ext cx="1820122" cy="830997"/>
              </a:xfrm>
              <a:prstGeom prst="rect">
                <a:avLst/>
              </a:prstGeom>
              <a:noFill/>
            </p:spPr>
            <p:txBody>
              <a:bodyPr wrap="square" rtlCol="0">
                <a:spAutoFit/>
              </a:bodyPr>
              <a:lstStyle/>
              <a:p>
                <a:pPr algn="r"/>
                <a:r>
                  <a:rPr lang="fr-FR" sz="2400" dirty="0">
                    <a:latin typeface="Nympha Trial" pitchFamily="2" charset="77"/>
                    <a:ea typeface="Helvetica Neue Light" panose="02000403000000020004" pitchFamily="2" charset="0"/>
                  </a:rPr>
                  <a:t>OUR</a:t>
                </a:r>
              </a:p>
              <a:p>
                <a:pPr algn="r"/>
                <a:r>
                  <a:rPr lang="fr-FR" sz="2400" dirty="0">
                    <a:latin typeface="Nympha Trial" pitchFamily="2" charset="77"/>
                    <a:ea typeface="Helvetica Neue Light" panose="02000403000000020004" pitchFamily="2" charset="0"/>
                  </a:rPr>
                  <a:t>SUPPORT</a:t>
                </a:r>
              </a:p>
            </p:txBody>
          </p:sp>
        </p:grpSp>
        <p:grpSp>
          <p:nvGrpSpPr>
            <p:cNvPr id="13" name="Group 12">
              <a:extLst>
                <a:ext uri="{FF2B5EF4-FFF2-40B4-BE49-F238E27FC236}">
                  <a16:creationId xmlns:a16="http://schemas.microsoft.com/office/drawing/2014/main" id="{E7D980B7-C109-FCDF-2661-6A75A7D372B5}"/>
                </a:ext>
              </a:extLst>
            </p:cNvPr>
            <p:cNvGrpSpPr/>
            <p:nvPr/>
          </p:nvGrpSpPr>
          <p:grpSpPr>
            <a:xfrm>
              <a:off x="138536" y="4644935"/>
              <a:ext cx="7287078" cy="1600438"/>
              <a:chOff x="-19897" y="1594529"/>
              <a:chExt cx="7287078" cy="1600438"/>
            </a:xfrm>
          </p:grpSpPr>
          <p:sp>
            <p:nvSpPr>
              <p:cNvPr id="14" name="ZoneTexte 23">
                <a:extLst>
                  <a:ext uri="{FF2B5EF4-FFF2-40B4-BE49-F238E27FC236}">
                    <a16:creationId xmlns:a16="http://schemas.microsoft.com/office/drawing/2014/main" id="{339C8115-12A2-1841-FF0B-A1FF8387894F}"/>
                  </a:ext>
                </a:extLst>
              </p:cNvPr>
              <p:cNvSpPr txBox="1"/>
              <p:nvPr/>
            </p:nvSpPr>
            <p:spPr>
              <a:xfrm>
                <a:off x="1800225" y="1594529"/>
                <a:ext cx="5466956" cy="1600438"/>
              </a:xfrm>
              <a:prstGeom prst="rect">
                <a:avLst/>
              </a:prstGeom>
              <a:noFill/>
            </p:spPr>
            <p:txBody>
              <a:bodyPr wrap="square" rtlCol="0">
                <a:spAutoFit/>
              </a:bodyPr>
              <a:lstStyle/>
              <a:p>
                <a:r>
                  <a:rPr lang="en-US" sz="1400" spc="110" dirty="0">
                    <a:latin typeface="Helvetica35-Thin" panose="020B0200000000000000" pitchFamily="34" charset="0"/>
                    <a:ea typeface="Helvetica Neue Light" panose="02000403000000020004" pitchFamily="2" charset="0"/>
                  </a:rPr>
                  <a:t>“For the month of March, my salon sold $3,550 in retail. This is $1,103 OVER their February sales, just from signage!…The front desk associate is so excited to meet every month and promotional plan. Brand Activation has been a HUGE help to my salons.” </a:t>
                </a:r>
              </a:p>
              <a:p>
                <a:endParaRPr lang="en-US" sz="1400" spc="110" dirty="0">
                  <a:latin typeface="Helvetica35-Thin" panose="020B0200000000000000" pitchFamily="34" charset="0"/>
                  <a:ea typeface="Helvetica Neue Light" panose="02000403000000020004" pitchFamily="2" charset="0"/>
                </a:endParaRPr>
              </a:p>
              <a:p>
                <a:r>
                  <a:rPr lang="en-US" sz="1400" i="1" spc="110" dirty="0">
                    <a:latin typeface="Helvetica35-Thin" panose="020B0200000000000000" pitchFamily="34" charset="0"/>
                    <a:ea typeface="Helvetica Neue Light" panose="02000403000000020004" pitchFamily="2" charset="0"/>
                  </a:rPr>
                  <a:t>– SBP Patty </a:t>
                </a:r>
                <a:r>
                  <a:rPr lang="en-US" sz="1400" i="1" spc="110" dirty="0" err="1">
                    <a:latin typeface="Helvetica35-Thin" panose="020B0200000000000000" pitchFamily="34" charset="0"/>
                    <a:ea typeface="Helvetica Neue Light" panose="02000403000000020004" pitchFamily="2" charset="0"/>
                  </a:rPr>
                  <a:t>Pilara</a:t>
                </a:r>
                <a:r>
                  <a:rPr lang="en-US" sz="1400" i="1" spc="110" dirty="0">
                    <a:latin typeface="Helvetica35-Thin" panose="020B0200000000000000" pitchFamily="34" charset="0"/>
                    <a:ea typeface="Helvetica Neue Light" panose="02000403000000020004" pitchFamily="2" charset="0"/>
                  </a:rPr>
                  <a:t> (Karas &amp; Co in Port Huron MI)</a:t>
                </a:r>
              </a:p>
            </p:txBody>
          </p:sp>
          <p:sp>
            <p:nvSpPr>
              <p:cNvPr id="15" name="ZoneTexte 24">
                <a:extLst>
                  <a:ext uri="{FF2B5EF4-FFF2-40B4-BE49-F238E27FC236}">
                    <a16:creationId xmlns:a16="http://schemas.microsoft.com/office/drawing/2014/main" id="{E18910DD-53BA-D389-3285-79378DB51EB7}"/>
                  </a:ext>
                </a:extLst>
              </p:cNvPr>
              <p:cNvSpPr txBox="1"/>
              <p:nvPr/>
            </p:nvSpPr>
            <p:spPr>
              <a:xfrm>
                <a:off x="-19897" y="1656084"/>
                <a:ext cx="1820122" cy="830997"/>
              </a:xfrm>
              <a:prstGeom prst="rect">
                <a:avLst/>
              </a:prstGeom>
              <a:noFill/>
            </p:spPr>
            <p:txBody>
              <a:bodyPr wrap="square" rtlCol="0">
                <a:spAutoFit/>
              </a:bodyPr>
              <a:lstStyle/>
              <a:p>
                <a:pPr algn="r"/>
                <a:r>
                  <a:rPr lang="fr-FR" sz="2400" dirty="0">
                    <a:latin typeface="Nympha Trial" pitchFamily="2" charset="77"/>
                    <a:ea typeface="Helvetica Neue Light" panose="02000403000000020004" pitchFamily="2" charset="0"/>
                  </a:rPr>
                  <a:t>OUR</a:t>
                </a:r>
              </a:p>
              <a:p>
                <a:pPr algn="r"/>
                <a:r>
                  <a:rPr lang="fr-FR" sz="2400" dirty="0">
                    <a:latin typeface="Nympha Trial" pitchFamily="2" charset="77"/>
                    <a:ea typeface="Helvetica Neue Light" panose="02000403000000020004" pitchFamily="2" charset="0"/>
                  </a:rPr>
                  <a:t>SUCCESS</a:t>
                </a:r>
              </a:p>
            </p:txBody>
          </p:sp>
        </p:grpSp>
      </p:grpSp>
      <p:cxnSp>
        <p:nvCxnSpPr>
          <p:cNvPr id="17" name="Connecteur droit 7">
            <a:extLst>
              <a:ext uri="{FF2B5EF4-FFF2-40B4-BE49-F238E27FC236}">
                <a16:creationId xmlns:a16="http://schemas.microsoft.com/office/drawing/2014/main" id="{BF3197D4-0A6B-12BE-E933-D871BC7ADCF6}"/>
              </a:ext>
            </a:extLst>
          </p:cNvPr>
          <p:cNvCxnSpPr>
            <a:cxnSpLocks/>
          </p:cNvCxnSpPr>
          <p:nvPr/>
        </p:nvCxnSpPr>
        <p:spPr>
          <a:xfrm>
            <a:off x="2006283" y="3012493"/>
            <a:ext cx="452463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7">
            <a:extLst>
              <a:ext uri="{FF2B5EF4-FFF2-40B4-BE49-F238E27FC236}">
                <a16:creationId xmlns:a16="http://schemas.microsoft.com/office/drawing/2014/main" id="{8671345A-9064-78CB-A7E6-A0464BA087EB}"/>
              </a:ext>
            </a:extLst>
          </p:cNvPr>
          <p:cNvCxnSpPr>
            <a:cxnSpLocks/>
          </p:cNvCxnSpPr>
          <p:nvPr/>
        </p:nvCxnSpPr>
        <p:spPr>
          <a:xfrm>
            <a:off x="2006283" y="4460293"/>
            <a:ext cx="452463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325C370B-9EC4-2348-0569-015B6FABCB33}"/>
              </a:ext>
            </a:extLst>
          </p:cNvPr>
          <p:cNvGrpSpPr/>
          <p:nvPr/>
        </p:nvGrpSpPr>
        <p:grpSpPr>
          <a:xfrm>
            <a:off x="7364835" y="2"/>
            <a:ext cx="4827168" cy="6884502"/>
            <a:chOff x="5850360" y="2"/>
            <a:chExt cx="4827168" cy="6884502"/>
          </a:xfrm>
        </p:grpSpPr>
        <p:pic>
          <p:nvPicPr>
            <p:cNvPr id="21" name="Image 27">
              <a:extLst>
                <a:ext uri="{FF2B5EF4-FFF2-40B4-BE49-F238E27FC236}">
                  <a16:creationId xmlns:a16="http://schemas.microsoft.com/office/drawing/2014/main" id="{D34E72DF-C59E-271B-7F70-9229DCF82E7D}"/>
                </a:ext>
              </a:extLst>
            </p:cNvPr>
            <p:cNvPicPr>
              <a:picLocks noChangeAspect="1"/>
            </p:cNvPicPr>
            <p:nvPr/>
          </p:nvPicPr>
          <p:blipFill rotWithShape="1">
            <a:blip r:embed="rId3"/>
            <a:srcRect l="32639" t="-600" r="6112" b="78682"/>
            <a:stretch/>
          </p:blipFill>
          <p:spPr>
            <a:xfrm rot="16200000">
              <a:off x="4379741" y="2708541"/>
              <a:ext cx="4326565" cy="1385327"/>
            </a:xfrm>
            <a:prstGeom prst="rect">
              <a:avLst/>
            </a:prstGeom>
          </p:spPr>
        </p:pic>
        <p:pic>
          <p:nvPicPr>
            <p:cNvPr id="22" name="Image 28">
              <a:extLst>
                <a:ext uri="{FF2B5EF4-FFF2-40B4-BE49-F238E27FC236}">
                  <a16:creationId xmlns:a16="http://schemas.microsoft.com/office/drawing/2014/main" id="{0D815E12-EEE6-B7DD-7DFA-00138409C2BB}"/>
                </a:ext>
              </a:extLst>
            </p:cNvPr>
            <p:cNvPicPr>
              <a:picLocks noChangeAspect="1"/>
            </p:cNvPicPr>
            <p:nvPr/>
          </p:nvPicPr>
          <p:blipFill rotWithShape="1">
            <a:blip r:embed="rId3"/>
            <a:srcRect l="62568" t="44044" r="5896" b="31872"/>
            <a:stretch/>
          </p:blipFill>
          <p:spPr>
            <a:xfrm rot="5400000" flipV="1">
              <a:off x="8802558" y="352639"/>
              <a:ext cx="2227607" cy="1522333"/>
            </a:xfrm>
            <a:prstGeom prst="rect">
              <a:avLst/>
            </a:prstGeom>
          </p:spPr>
        </p:pic>
        <p:pic>
          <p:nvPicPr>
            <p:cNvPr id="23" name="Image 29">
              <a:extLst>
                <a:ext uri="{FF2B5EF4-FFF2-40B4-BE49-F238E27FC236}">
                  <a16:creationId xmlns:a16="http://schemas.microsoft.com/office/drawing/2014/main" id="{E4AE64D4-0E2A-9183-C128-DE5FC62986DB}"/>
                </a:ext>
              </a:extLst>
            </p:cNvPr>
            <p:cNvPicPr>
              <a:picLocks noChangeAspect="1"/>
            </p:cNvPicPr>
            <p:nvPr/>
          </p:nvPicPr>
          <p:blipFill rotWithShape="1">
            <a:blip r:embed="rId3"/>
            <a:srcRect l="-235" t="-601" r="81548" b="78826"/>
            <a:stretch/>
          </p:blipFill>
          <p:spPr>
            <a:xfrm rot="16200000">
              <a:off x="5878534" y="5536327"/>
              <a:ext cx="1320004" cy="1376350"/>
            </a:xfrm>
            <a:prstGeom prst="rect">
              <a:avLst/>
            </a:prstGeom>
          </p:spPr>
        </p:pic>
      </p:grpSp>
      <p:pic>
        <p:nvPicPr>
          <p:cNvPr id="18" name="Picture 17">
            <a:extLst>
              <a:ext uri="{FF2B5EF4-FFF2-40B4-BE49-F238E27FC236}">
                <a16:creationId xmlns:a16="http://schemas.microsoft.com/office/drawing/2014/main" id="{F9F73D1F-D0B8-3AB8-C42E-3A9F08E4C400}"/>
              </a:ext>
            </a:extLst>
          </p:cNvPr>
          <p:cNvPicPr>
            <a:picLocks noChangeAspect="1"/>
          </p:cNvPicPr>
          <p:nvPr/>
        </p:nvPicPr>
        <p:blipFill rotWithShape="1">
          <a:blip r:embed="rId4"/>
          <a:srcRect r="27295"/>
          <a:stretch/>
        </p:blipFill>
        <p:spPr>
          <a:xfrm>
            <a:off x="7591087" y="975991"/>
            <a:ext cx="4600912" cy="4535817"/>
          </a:xfrm>
          <a:prstGeom prst="rect">
            <a:avLst/>
          </a:prstGeom>
        </p:spPr>
      </p:pic>
    </p:spTree>
    <p:extLst>
      <p:ext uri="{BB962C8B-B14F-4D97-AF65-F5344CB8AC3E}">
        <p14:creationId xmlns:p14="http://schemas.microsoft.com/office/powerpoint/2010/main" val="850995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54074F-4031-9CCD-49ED-832EBBA6B229}"/>
              </a:ext>
            </a:extLst>
          </p:cNvPr>
          <p:cNvPicPr>
            <a:picLocks noGrp="1" noRot="1" noChangeAspect="1" noMove="1" noResize="1" noEditPoints="1" noAdjustHandles="1" noChangeArrowheads="1" noChangeShapeType="1" noCrop="1"/>
          </p:cNvPicPr>
          <p:nvPr/>
        </p:nvPicPr>
        <p:blipFill>
          <a:blip r:embed="rId2"/>
          <a:stretch>
            <a:fillRect/>
          </a:stretch>
        </p:blipFill>
        <p:spPr>
          <a:xfrm>
            <a:off x="0" y="3369"/>
            <a:ext cx="12192000" cy="5114544"/>
          </a:xfrm>
          <a:prstGeom prst="rect">
            <a:avLst/>
          </a:prstGeom>
        </p:spPr>
      </p:pic>
      <p:sp>
        <p:nvSpPr>
          <p:cNvPr id="91" name="Rectangle 90">
            <a:extLst>
              <a:ext uri="{FF2B5EF4-FFF2-40B4-BE49-F238E27FC236}">
                <a16:creationId xmlns:a16="http://schemas.microsoft.com/office/drawing/2014/main" id="{704609CA-B779-C314-31CF-57347A873A1F}"/>
              </a:ext>
            </a:extLst>
          </p:cNvPr>
          <p:cNvSpPr>
            <a:spLocks noGrp="1" noRot="1" noMove="1" noResize="1" noEditPoints="1" noAdjustHandles="1" noChangeArrowheads="1" noChangeShapeType="1"/>
          </p:cNvSpPr>
          <p:nvPr/>
        </p:nvSpPr>
        <p:spPr>
          <a:xfrm>
            <a:off x="4743450" y="6344169"/>
            <a:ext cx="2705100" cy="5138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e 3">
            <a:extLst>
              <a:ext uri="{FF2B5EF4-FFF2-40B4-BE49-F238E27FC236}">
                <a16:creationId xmlns:a16="http://schemas.microsoft.com/office/drawing/2014/main" id="{E36F1534-63CB-D36E-5A1B-843D2C1ACDD7}"/>
              </a:ext>
            </a:extLst>
          </p:cNvPr>
          <p:cNvGrpSpPr>
            <a:grpSpLocks noGrp="1" noUngrp="1" noRot="1" noMove="1" noResize="1"/>
          </p:cNvGrpSpPr>
          <p:nvPr/>
        </p:nvGrpSpPr>
        <p:grpSpPr>
          <a:xfrm>
            <a:off x="579004" y="3934238"/>
            <a:ext cx="8460221" cy="646331"/>
            <a:chOff x="943283" y="2881245"/>
            <a:chExt cx="8460221" cy="646331"/>
          </a:xfrm>
        </p:grpSpPr>
        <p:sp>
          <p:nvSpPr>
            <p:cNvPr id="58" name="ZoneTexte 2">
              <a:extLst>
                <a:ext uri="{FF2B5EF4-FFF2-40B4-BE49-F238E27FC236}">
                  <a16:creationId xmlns:a16="http://schemas.microsoft.com/office/drawing/2014/main" id="{EF60BFF5-EF6D-8EF6-69D1-F56646878366}"/>
                </a:ext>
              </a:extLst>
            </p:cNvPr>
            <p:cNvSpPr txBox="1">
              <a:spLocks noGrp="1" noRot="1" noMove="1" noResize="1" noEditPoints="1" noAdjustHandles="1" noChangeArrowheads="1" noChangeShapeType="1"/>
            </p:cNvSpPr>
            <p:nvPr/>
          </p:nvSpPr>
          <p:spPr>
            <a:xfrm>
              <a:off x="2781108" y="2881245"/>
              <a:ext cx="6622396"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AMOUNT OF WATER CUT IN OUR PLANTS AND DISTRIBUTION CENTERS IN 2022 COMPARED TO 2005, PER FINISHED PRODUCT</a:t>
              </a:r>
            </a:p>
          </p:txBody>
        </p:sp>
        <p:sp>
          <p:nvSpPr>
            <p:cNvPr id="59" name="ZoneTexte 6">
              <a:extLst>
                <a:ext uri="{FF2B5EF4-FFF2-40B4-BE49-F238E27FC236}">
                  <a16:creationId xmlns:a16="http://schemas.microsoft.com/office/drawing/2014/main" id="{C2079F50-7805-B00F-23E9-315A4A797F25}"/>
                </a:ext>
              </a:extLst>
            </p:cNvPr>
            <p:cNvSpPr txBox="1">
              <a:spLocks noGrp="1" noRot="1" noMove="1" noResize="1" noEditPoints="1" noAdjustHandles="1" noChangeArrowheads="1" noChangeShapeType="1"/>
            </p:cNvSpPr>
            <p:nvPr/>
          </p:nvSpPr>
          <p:spPr>
            <a:xfrm>
              <a:off x="943283" y="2881245"/>
              <a:ext cx="1837825" cy="646331"/>
            </a:xfrm>
            <a:prstGeom prst="rect">
              <a:avLst/>
            </a:prstGeom>
            <a:noFill/>
          </p:spPr>
          <p:txBody>
            <a:bodyPr wrap="square" lIns="91440" tIns="45720" rIns="91440" bIns="45720" rtlCol="0" anchor="t">
              <a:spAutoFit/>
            </a:bodyPr>
            <a:lstStyle/>
            <a:p>
              <a:pPr algn="r"/>
              <a:r>
                <a:rPr lang="fr-FR" sz="3600" dirty="0">
                  <a:solidFill>
                    <a:schemeClr val="bg1"/>
                  </a:solidFill>
                  <a:latin typeface="Nympha Trial"/>
                  <a:ea typeface="Helvetica Neue Thin" panose="020B0403020202020204" pitchFamily="34" charset="0"/>
                </a:rPr>
                <a:t>-54%</a:t>
              </a:r>
            </a:p>
          </p:txBody>
        </p:sp>
      </p:grpSp>
      <p:grpSp>
        <p:nvGrpSpPr>
          <p:cNvPr id="60" name="Groupe 1">
            <a:extLst>
              <a:ext uri="{FF2B5EF4-FFF2-40B4-BE49-F238E27FC236}">
                <a16:creationId xmlns:a16="http://schemas.microsoft.com/office/drawing/2014/main" id="{0860DDAB-089D-9BD6-770D-D238888827BC}"/>
              </a:ext>
            </a:extLst>
          </p:cNvPr>
          <p:cNvGrpSpPr>
            <a:grpSpLocks noGrp="1" noUngrp="1" noRot="1" noMove="1" noResize="1"/>
          </p:cNvGrpSpPr>
          <p:nvPr/>
        </p:nvGrpSpPr>
        <p:grpSpPr>
          <a:xfrm>
            <a:off x="579004" y="3086329"/>
            <a:ext cx="7326746" cy="646331"/>
            <a:chOff x="943283" y="1921662"/>
            <a:chExt cx="7326746" cy="646331"/>
          </a:xfrm>
        </p:grpSpPr>
        <p:sp>
          <p:nvSpPr>
            <p:cNvPr id="61" name="ZoneTexte 21">
              <a:extLst>
                <a:ext uri="{FF2B5EF4-FFF2-40B4-BE49-F238E27FC236}">
                  <a16:creationId xmlns:a16="http://schemas.microsoft.com/office/drawing/2014/main" id="{9E645467-6853-B291-5590-8505300D3445}"/>
                </a:ext>
              </a:extLst>
            </p:cNvPr>
            <p:cNvSpPr txBox="1">
              <a:spLocks noGrp="1" noRot="1" noMove="1" noResize="1" noEditPoints="1" noAdjustHandles="1" noChangeArrowheads="1" noChangeShapeType="1"/>
            </p:cNvSpPr>
            <p:nvPr/>
          </p:nvSpPr>
          <p:spPr>
            <a:xfrm>
              <a:off x="943283" y="1921662"/>
              <a:ext cx="1837825"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100%</a:t>
              </a:r>
            </a:p>
          </p:txBody>
        </p:sp>
        <p:sp>
          <p:nvSpPr>
            <p:cNvPr id="62" name="ZoneTexte 22">
              <a:extLst>
                <a:ext uri="{FF2B5EF4-FFF2-40B4-BE49-F238E27FC236}">
                  <a16:creationId xmlns:a16="http://schemas.microsoft.com/office/drawing/2014/main" id="{A34BBD4F-29B9-AC73-4180-EA3FA00F46D1}"/>
                </a:ext>
              </a:extLst>
            </p:cNvPr>
            <p:cNvSpPr txBox="1">
              <a:spLocks noGrp="1" noRot="1" noMove="1" noResize="1" noEditPoints="1" noAdjustHandles="1" noChangeArrowheads="1" noChangeShapeType="1"/>
            </p:cNvSpPr>
            <p:nvPr/>
          </p:nvSpPr>
          <p:spPr>
            <a:xfrm>
              <a:off x="2781108" y="1921662"/>
              <a:ext cx="5488921"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L’ORÉAL’S OWNED AND OPERATED U.S. SITES POWERED BY RENEWABLE ENERGY SINCE 2021*</a:t>
              </a:r>
            </a:p>
          </p:txBody>
        </p:sp>
      </p:grpSp>
      <p:grpSp>
        <p:nvGrpSpPr>
          <p:cNvPr id="63" name="Groupe 15">
            <a:extLst>
              <a:ext uri="{FF2B5EF4-FFF2-40B4-BE49-F238E27FC236}">
                <a16:creationId xmlns:a16="http://schemas.microsoft.com/office/drawing/2014/main" id="{2745FD62-FB52-E81A-DC84-6184F5B774EA}"/>
              </a:ext>
            </a:extLst>
          </p:cNvPr>
          <p:cNvGrpSpPr>
            <a:grpSpLocks noGrp="1" noUngrp="1" noRot="1" noMove="1" noResize="1"/>
          </p:cNvGrpSpPr>
          <p:nvPr/>
        </p:nvGrpSpPr>
        <p:grpSpPr>
          <a:xfrm>
            <a:off x="-19897" y="1386621"/>
            <a:ext cx="8935297" cy="648276"/>
            <a:chOff x="334962" y="5725188"/>
            <a:chExt cx="8935297" cy="648276"/>
          </a:xfrm>
        </p:grpSpPr>
        <p:sp>
          <p:nvSpPr>
            <p:cNvPr id="64" name="ZoneTexte 23">
              <a:extLst>
                <a:ext uri="{FF2B5EF4-FFF2-40B4-BE49-F238E27FC236}">
                  <a16:creationId xmlns:a16="http://schemas.microsoft.com/office/drawing/2014/main" id="{38428F74-B1B1-6E7B-93DF-EB2F5809BB27}"/>
                </a:ext>
              </a:extLst>
            </p:cNvPr>
            <p:cNvSpPr txBox="1">
              <a:spLocks noGrp="1" noRot="1" noMove="1" noResize="1" noEditPoints="1" noAdjustHandles="1" noChangeArrowheads="1" noChangeShapeType="1"/>
            </p:cNvSpPr>
            <p:nvPr/>
          </p:nvSpPr>
          <p:spPr>
            <a:xfrm>
              <a:off x="2781107" y="5725188"/>
              <a:ext cx="6489152"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BIOBASED INGREDIENTS FOR FORMULA AND PACKAGING COME FROM SUSTAINABLE SOURCES AND ARE TRACEABLE</a:t>
              </a:r>
            </a:p>
          </p:txBody>
        </p:sp>
        <p:sp>
          <p:nvSpPr>
            <p:cNvPr id="65" name="ZoneTexte 24">
              <a:extLst>
                <a:ext uri="{FF2B5EF4-FFF2-40B4-BE49-F238E27FC236}">
                  <a16:creationId xmlns:a16="http://schemas.microsoft.com/office/drawing/2014/main" id="{2CE9A934-FCAA-CB5C-5B0B-E77B6822B454}"/>
                </a:ext>
              </a:extLst>
            </p:cNvPr>
            <p:cNvSpPr txBox="1">
              <a:spLocks noGrp="1" noRot="1" noMove="1" noResize="1" noEditPoints="1" noAdjustHandles="1" noChangeArrowheads="1" noChangeShapeType="1"/>
            </p:cNvSpPr>
            <p:nvPr/>
          </p:nvSpPr>
          <p:spPr>
            <a:xfrm>
              <a:off x="334962" y="5727133"/>
              <a:ext cx="2446146"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92%</a:t>
              </a:r>
            </a:p>
          </p:txBody>
        </p:sp>
      </p:grpSp>
      <p:grpSp>
        <p:nvGrpSpPr>
          <p:cNvPr id="66" name="Groupe 15">
            <a:extLst>
              <a:ext uri="{FF2B5EF4-FFF2-40B4-BE49-F238E27FC236}">
                <a16:creationId xmlns:a16="http://schemas.microsoft.com/office/drawing/2014/main" id="{5B2F6CB4-32BC-4231-BBEF-3243EFDF6D82}"/>
              </a:ext>
            </a:extLst>
          </p:cNvPr>
          <p:cNvGrpSpPr>
            <a:grpSpLocks noGrp="1" noUngrp="1" noRot="1" noMove="1" noResize="1"/>
          </p:cNvGrpSpPr>
          <p:nvPr/>
        </p:nvGrpSpPr>
        <p:grpSpPr>
          <a:xfrm>
            <a:off x="-19897" y="2236475"/>
            <a:ext cx="8106622" cy="648276"/>
            <a:chOff x="334962" y="5725188"/>
            <a:chExt cx="8106622" cy="648276"/>
          </a:xfrm>
        </p:grpSpPr>
        <p:sp>
          <p:nvSpPr>
            <p:cNvPr id="67" name="ZoneTexte 23">
              <a:extLst>
                <a:ext uri="{FF2B5EF4-FFF2-40B4-BE49-F238E27FC236}">
                  <a16:creationId xmlns:a16="http://schemas.microsoft.com/office/drawing/2014/main" id="{A45890CB-12FE-9AB1-DBE8-5D799C5D7E57}"/>
                </a:ext>
              </a:extLst>
            </p:cNvPr>
            <p:cNvSpPr txBox="1">
              <a:spLocks noGrp="1" noRot="1" noMove="1" noResize="1" noEditPoints="1" noAdjustHandles="1" noChangeArrowheads="1" noChangeShapeType="1"/>
            </p:cNvSpPr>
            <p:nvPr/>
          </p:nvSpPr>
          <p:spPr>
            <a:xfrm>
              <a:off x="2781108" y="5725188"/>
              <a:ext cx="5660476"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NEW OR RENOVATED PRODUCTS WITH AN IMPROVED SOCIAL OR ENVIRONMENTAL PROFILE SINCE 2021</a:t>
              </a:r>
            </a:p>
          </p:txBody>
        </p:sp>
        <p:sp>
          <p:nvSpPr>
            <p:cNvPr id="68" name="ZoneTexte 24">
              <a:extLst>
                <a:ext uri="{FF2B5EF4-FFF2-40B4-BE49-F238E27FC236}">
                  <a16:creationId xmlns:a16="http://schemas.microsoft.com/office/drawing/2014/main" id="{0B49A304-44C9-7FE4-104F-76FAE6ED6D02}"/>
                </a:ext>
              </a:extLst>
            </p:cNvPr>
            <p:cNvSpPr txBox="1">
              <a:spLocks noGrp="1" noRot="1" noMove="1" noResize="1" noEditPoints="1" noAdjustHandles="1" noChangeArrowheads="1" noChangeShapeType="1"/>
            </p:cNvSpPr>
            <p:nvPr/>
          </p:nvSpPr>
          <p:spPr>
            <a:xfrm>
              <a:off x="334962" y="5727133"/>
              <a:ext cx="2446146"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97%</a:t>
              </a:r>
            </a:p>
          </p:txBody>
        </p:sp>
      </p:grpSp>
      <p:sp>
        <p:nvSpPr>
          <p:cNvPr id="70" name="ZoneTexte 11">
            <a:extLst>
              <a:ext uri="{FF2B5EF4-FFF2-40B4-BE49-F238E27FC236}">
                <a16:creationId xmlns:a16="http://schemas.microsoft.com/office/drawing/2014/main" id="{612295D6-321A-EC94-1F45-E5F80CF3C286}"/>
              </a:ext>
            </a:extLst>
          </p:cNvPr>
          <p:cNvSpPr txBox="1">
            <a:spLocks noGrp="1" noRot="1" noMove="1" noResize="1" noEditPoints="1" noAdjustHandles="1" noChangeArrowheads="1" noChangeShapeType="1"/>
          </p:cNvSpPr>
          <p:nvPr/>
        </p:nvSpPr>
        <p:spPr>
          <a:xfrm>
            <a:off x="3276147" y="5367033"/>
            <a:ext cx="8877753" cy="738664"/>
          </a:xfrm>
          <a:prstGeom prst="rect">
            <a:avLst/>
          </a:prstGeom>
          <a:noFill/>
        </p:spPr>
        <p:txBody>
          <a:bodyPr wrap="square" rtlCol="0">
            <a:spAutoFit/>
          </a:bodyPr>
          <a:lstStyle/>
          <a:p>
            <a:r>
              <a:rPr lang="en-US" sz="1400" spc="110" dirty="0">
                <a:latin typeface="Helvetica 35 Thin" panose="020B0500000000000000" pitchFamily="34" charset="0"/>
                <a:ea typeface="Helvetica Neue Thin" panose="020B0403020202020204" pitchFamily="34" charset="0"/>
              </a:rPr>
              <a:t>WE’RE LAUNCHING </a:t>
            </a:r>
            <a:r>
              <a:rPr lang="en-US" sz="1400" b="1" spc="110" dirty="0">
                <a:latin typeface="Helvetica 35 Thin" panose="020B0500000000000000" pitchFamily="34" charset="0"/>
                <a:ea typeface="Helvetica Neue Thin" panose="020B0403020202020204" pitchFamily="34" charset="0"/>
              </a:rPr>
              <a:t>HAIRSTYLISTS FOR THE FUTURE</a:t>
            </a:r>
            <a:r>
              <a:rPr lang="en-US" sz="1400" spc="110" dirty="0">
                <a:latin typeface="Helvetica 35 Thin" panose="020B0500000000000000" pitchFamily="34" charset="0"/>
                <a:ea typeface="Helvetica Neue Thin" panose="020B0403020202020204" pitchFamily="34" charset="0"/>
              </a:rPr>
              <a:t>: A PROGRAM DESIGNED FOR HAIRSTYLISTS, BY HAIRSTYLISTS TO PARTNER WITH YOU ON SUSTAINABILITY. WE WILL OFFER SOLUTIONS TO HELP YOU:</a:t>
            </a:r>
            <a:endParaRPr lang="fr-FR" sz="1400" spc="110" dirty="0">
              <a:latin typeface="Helvetica 35 Thin" panose="020B0500000000000000" pitchFamily="34" charset="0"/>
              <a:ea typeface="Helvetica Neue Thin" panose="020B0403020202020204" pitchFamily="34" charset="0"/>
            </a:endParaRPr>
          </a:p>
        </p:txBody>
      </p:sp>
      <p:sp>
        <p:nvSpPr>
          <p:cNvPr id="71" name="ZoneTexte 12">
            <a:extLst>
              <a:ext uri="{FF2B5EF4-FFF2-40B4-BE49-F238E27FC236}">
                <a16:creationId xmlns:a16="http://schemas.microsoft.com/office/drawing/2014/main" id="{7CFE168D-87CA-03DA-2229-34B4F4760719}"/>
              </a:ext>
            </a:extLst>
          </p:cNvPr>
          <p:cNvSpPr txBox="1">
            <a:spLocks noGrp="1" noRot="1" noMove="1" noResize="1" noEditPoints="1" noAdjustHandles="1" noChangeArrowheads="1" noChangeShapeType="1"/>
          </p:cNvSpPr>
          <p:nvPr/>
        </p:nvSpPr>
        <p:spPr>
          <a:xfrm>
            <a:off x="1839941" y="5367033"/>
            <a:ext cx="1436207" cy="1200329"/>
          </a:xfrm>
          <a:prstGeom prst="rect">
            <a:avLst/>
          </a:prstGeom>
          <a:noFill/>
        </p:spPr>
        <p:txBody>
          <a:bodyPr wrap="square" rtlCol="0">
            <a:spAutoFit/>
          </a:bodyPr>
          <a:lstStyle/>
          <a:p>
            <a:pPr algn="r"/>
            <a:r>
              <a:rPr lang="fr-FR" sz="3600" dirty="0">
                <a:latin typeface="Nympha Trial" pitchFamily="2" charset="77"/>
                <a:ea typeface="Helvetica Neue Light" panose="02000403000000020004" pitchFamily="2" charset="0"/>
              </a:rPr>
              <a:t>IN</a:t>
            </a:r>
          </a:p>
          <a:p>
            <a:pPr algn="r"/>
            <a:r>
              <a:rPr lang="fr-FR" sz="3600" dirty="0">
                <a:latin typeface="Nympha Trial" pitchFamily="2" charset="77"/>
                <a:ea typeface="Helvetica Neue Light" panose="02000403000000020004" pitchFamily="2" charset="0"/>
              </a:rPr>
              <a:t>2024</a:t>
            </a:r>
            <a:endParaRPr lang="fr-FR" sz="1600" baseline="30000" dirty="0">
              <a:latin typeface="Nympha Trial" pitchFamily="2" charset="77"/>
              <a:ea typeface="Helvetica Neue Thin" panose="020B0403020202020204" pitchFamily="34" charset="0"/>
            </a:endParaRPr>
          </a:p>
        </p:txBody>
      </p:sp>
      <p:cxnSp>
        <p:nvCxnSpPr>
          <p:cNvPr id="75" name="Connecteur droit 7">
            <a:extLst>
              <a:ext uri="{FF2B5EF4-FFF2-40B4-BE49-F238E27FC236}">
                <a16:creationId xmlns:a16="http://schemas.microsoft.com/office/drawing/2014/main" id="{63EA9B0F-0396-5BA1-1F7B-A6FBBFDA84E6}"/>
              </a:ext>
            </a:extLst>
          </p:cNvPr>
          <p:cNvCxnSpPr>
            <a:cxnSpLocks noGrp="1" noRot="1" noMove="1" noResize="1" noEditPoints="1" noAdjustHandles="1" noChangeArrowheads="1" noChangeShapeType="1"/>
          </p:cNvCxnSpPr>
          <p:nvPr/>
        </p:nvCxnSpPr>
        <p:spPr>
          <a:xfrm>
            <a:off x="2380995" y="2886824"/>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Connecteur droit 8">
            <a:extLst>
              <a:ext uri="{FF2B5EF4-FFF2-40B4-BE49-F238E27FC236}">
                <a16:creationId xmlns:a16="http://schemas.microsoft.com/office/drawing/2014/main" id="{C25A5B85-88C0-39D5-B4D5-103806AD5D3F}"/>
              </a:ext>
            </a:extLst>
          </p:cNvPr>
          <p:cNvCxnSpPr>
            <a:cxnSpLocks noGrp="1" noRot="1" noMove="1" noResize="1" noEditPoints="1" noAdjustHandles="1" noChangeArrowheads="1" noChangeShapeType="1"/>
          </p:cNvCxnSpPr>
          <p:nvPr/>
        </p:nvCxnSpPr>
        <p:spPr>
          <a:xfrm>
            <a:off x="2380995" y="3733975"/>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Connecteur droit 7">
            <a:extLst>
              <a:ext uri="{FF2B5EF4-FFF2-40B4-BE49-F238E27FC236}">
                <a16:creationId xmlns:a16="http://schemas.microsoft.com/office/drawing/2014/main" id="{2B1A8263-4A8D-F2E1-26A2-8CB8B6A72536}"/>
              </a:ext>
            </a:extLst>
          </p:cNvPr>
          <p:cNvCxnSpPr>
            <a:cxnSpLocks noGrp="1" noRot="1" noMove="1" noResize="1" noEditPoints="1" noAdjustHandles="1" noChangeArrowheads="1" noChangeShapeType="1"/>
          </p:cNvCxnSpPr>
          <p:nvPr/>
        </p:nvCxnSpPr>
        <p:spPr>
          <a:xfrm>
            <a:off x="2380995" y="2029513"/>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ZoneTexte 4">
            <a:extLst>
              <a:ext uri="{FF2B5EF4-FFF2-40B4-BE49-F238E27FC236}">
                <a16:creationId xmlns:a16="http://schemas.microsoft.com/office/drawing/2014/main" id="{780E34D2-5074-A20E-4992-6F74B4C1E903}"/>
              </a:ext>
            </a:extLst>
          </p:cNvPr>
          <p:cNvSpPr txBox="1">
            <a:spLocks noGrp="1" noRot="1" noMove="1" noResize="1" noEditPoints="1" noAdjustHandles="1" noChangeArrowheads="1" noChangeShapeType="1"/>
          </p:cNvSpPr>
          <p:nvPr/>
        </p:nvSpPr>
        <p:spPr>
          <a:xfrm>
            <a:off x="91440" y="239511"/>
            <a:ext cx="7067550" cy="923330"/>
          </a:xfrm>
          <a:prstGeom prst="rect">
            <a:avLst/>
          </a:prstGeom>
          <a:noFill/>
        </p:spPr>
        <p:txBody>
          <a:bodyPr wrap="square" rtlCol="0">
            <a:spAutoFit/>
          </a:bodyPr>
          <a:lstStyle/>
          <a:p>
            <a:r>
              <a:rPr lang="fr-FR" sz="5400" dirty="0">
                <a:solidFill>
                  <a:schemeClr val="bg1"/>
                </a:solidFill>
                <a:latin typeface="Nympha Trial" panose="00000500000000000000" pitchFamily="2" charset="0"/>
              </a:rPr>
              <a:t>SUSTAINABILITY</a:t>
            </a:r>
            <a:endParaRPr lang="fr-FR" sz="6000" dirty="0">
              <a:solidFill>
                <a:schemeClr val="bg1"/>
              </a:solidFill>
              <a:latin typeface="Nympha Trial" panose="00000500000000000000" pitchFamily="2" charset="0"/>
            </a:endParaRPr>
          </a:p>
        </p:txBody>
      </p:sp>
      <p:pic>
        <p:nvPicPr>
          <p:cNvPr id="84" name="Picture 83" descr="Logo, company name&#10;&#10;Description automatically generated">
            <a:extLst>
              <a:ext uri="{FF2B5EF4-FFF2-40B4-BE49-F238E27FC236}">
                <a16:creationId xmlns:a16="http://schemas.microsoft.com/office/drawing/2014/main" id="{35F205BB-C875-BB30-F013-5C9A5B460E53}"/>
              </a:ext>
            </a:extLst>
          </p:cNvPr>
          <p:cNvPicPr>
            <a:picLocks noGrp="1" noRot="1" noChangeAspect="1" noMove="1" noResize="1" noEditPoints="1" noAdjustHandles="1" noChangeArrowheads="1" noChangeShapeType="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 y="5215869"/>
            <a:ext cx="1957591" cy="1502657"/>
          </a:xfrm>
          <a:prstGeom prst="rect">
            <a:avLst/>
          </a:prstGeom>
        </p:spPr>
      </p:pic>
      <p:graphicFrame>
        <p:nvGraphicFramePr>
          <p:cNvPr id="90" name="Table 31">
            <a:extLst>
              <a:ext uri="{FF2B5EF4-FFF2-40B4-BE49-F238E27FC236}">
                <a16:creationId xmlns:a16="http://schemas.microsoft.com/office/drawing/2014/main" id="{2E32E63D-9125-A2C4-C5FB-45B7007B2ABE}"/>
              </a:ext>
            </a:extLst>
          </p:cNvPr>
          <p:cNvGraphicFramePr>
            <a:graphicFrameLocks noGrp="1" noDrilldown="1" noMove="1" noResize="1"/>
          </p:cNvGraphicFramePr>
          <p:nvPr/>
        </p:nvGraphicFramePr>
        <p:xfrm>
          <a:off x="4186010" y="6148256"/>
          <a:ext cx="7058025" cy="457200"/>
        </p:xfrm>
        <a:graphic>
          <a:graphicData uri="http://schemas.openxmlformats.org/drawingml/2006/table">
            <a:tbl>
              <a:tblPr firstRow="1" bandRow="1">
                <a:tableStyleId>{5C22544A-7EE6-4342-B048-85BDC9FD1C3A}</a:tableStyleId>
              </a:tblPr>
              <a:tblGrid>
                <a:gridCol w="2352675">
                  <a:extLst>
                    <a:ext uri="{9D8B030D-6E8A-4147-A177-3AD203B41FA5}">
                      <a16:colId xmlns:a16="http://schemas.microsoft.com/office/drawing/2014/main" val="1721868679"/>
                    </a:ext>
                  </a:extLst>
                </a:gridCol>
                <a:gridCol w="2352675">
                  <a:extLst>
                    <a:ext uri="{9D8B030D-6E8A-4147-A177-3AD203B41FA5}">
                      <a16:colId xmlns:a16="http://schemas.microsoft.com/office/drawing/2014/main" val="3488950651"/>
                    </a:ext>
                  </a:extLst>
                </a:gridCol>
                <a:gridCol w="2352675">
                  <a:extLst>
                    <a:ext uri="{9D8B030D-6E8A-4147-A177-3AD203B41FA5}">
                      <a16:colId xmlns:a16="http://schemas.microsoft.com/office/drawing/2014/main" val="1363987226"/>
                    </a:ext>
                  </a:extLst>
                </a:gridCol>
              </a:tblGrid>
              <a:tr h="370840">
                <a:tc>
                  <a:txBody>
                    <a:bodyPr/>
                    <a:lstStyle/>
                    <a:p>
                      <a:pPr algn="ctr"/>
                      <a:r>
                        <a:rPr lang="en-US" sz="1200" b="0" kern="1200" spc="110" dirty="0">
                          <a:solidFill>
                            <a:schemeClr val="tx1"/>
                          </a:solidFill>
                          <a:latin typeface="Helvetica 35 Thin" panose="020B0500000000000000" pitchFamily="34" charset="0"/>
                          <a:ea typeface="+mn-ea"/>
                          <a:cs typeface="+mn-cs"/>
                        </a:rPr>
                        <a:t>REDUCE YOUR WATER CONSUMPTION</a:t>
                      </a:r>
                    </a:p>
                  </a:txBody>
                  <a:tcPr>
                    <a:lnR w="12700" cap="flat" cmpd="sng" algn="ctr">
                      <a:solidFill>
                        <a:schemeClr val="tx1"/>
                      </a:solidFill>
                      <a:prstDash val="solid"/>
                      <a:round/>
                      <a:headEnd type="none" w="med" len="med"/>
                      <a:tailEnd type="none" w="med" len="med"/>
                    </a:lnR>
                    <a:noFill/>
                  </a:tcPr>
                </a:tc>
                <a:tc>
                  <a:txBody>
                    <a:bodyPr/>
                    <a:lstStyle/>
                    <a:p>
                      <a:pPr marL="0" algn="ctr" defTabSz="914400" rtl="0" eaLnBrk="1" latinLnBrk="0" hangingPunct="1"/>
                      <a:r>
                        <a:rPr lang="en-US" sz="1200" b="0" kern="1200" spc="110" dirty="0">
                          <a:solidFill>
                            <a:schemeClr val="tx1"/>
                          </a:solidFill>
                          <a:latin typeface="Helvetica 35 Thin" panose="020B0500000000000000" pitchFamily="34" charset="0"/>
                          <a:ea typeface="+mn-ea"/>
                          <a:cs typeface="+mn-cs"/>
                        </a:rPr>
                        <a:t>MANAGE YOUR WASTE RESPONSIBLY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algn="ctr" defTabSz="914400" rtl="0" eaLnBrk="1" latinLnBrk="0" hangingPunct="1"/>
                      <a:r>
                        <a:rPr lang="en-US" sz="1200" b="0" kern="1200" spc="110" dirty="0">
                          <a:solidFill>
                            <a:schemeClr val="tx1"/>
                          </a:solidFill>
                          <a:latin typeface="Helvetica 35 Thin" panose="020B0500000000000000" pitchFamily="34" charset="0"/>
                          <a:ea typeface="+mn-ea"/>
                          <a:cs typeface="+mn-cs"/>
                        </a:rPr>
                        <a:t>SWITCH TO RENEWABLE ENERGY</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539572092"/>
                  </a:ext>
                </a:extLst>
              </a:tr>
            </a:tbl>
          </a:graphicData>
        </a:graphic>
      </p:graphicFrame>
      <p:sp>
        <p:nvSpPr>
          <p:cNvPr id="2" name="TextBox 1">
            <a:extLst>
              <a:ext uri="{FF2B5EF4-FFF2-40B4-BE49-F238E27FC236}">
                <a16:creationId xmlns:a16="http://schemas.microsoft.com/office/drawing/2014/main" id="{517F3432-A63A-9049-67B8-3A2280BF3930}"/>
              </a:ext>
            </a:extLst>
          </p:cNvPr>
          <p:cNvSpPr txBox="1">
            <a:spLocks noGrp="1" noRot="1" noMove="1" noResize="1" noEditPoints="1" noAdjustHandles="1" noChangeArrowheads="1" noChangeShapeType="1"/>
          </p:cNvSpPr>
          <p:nvPr/>
        </p:nvSpPr>
        <p:spPr>
          <a:xfrm>
            <a:off x="0" y="4886559"/>
            <a:ext cx="620078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Gotham Book" panose="02000604040000020004" pitchFamily="2" charset="0"/>
                <a:ea typeface="+mn-ea"/>
                <a:cs typeface="+mn-cs"/>
              </a:rPr>
              <a:t>*Across Scopes 1 and 2. Including offices, manufacturing plants, research &amp; innovation labs and distribution centers. </a:t>
            </a:r>
          </a:p>
        </p:txBody>
      </p:sp>
    </p:spTree>
    <p:extLst>
      <p:ext uri="{BB962C8B-B14F-4D97-AF65-F5344CB8AC3E}">
        <p14:creationId xmlns:p14="http://schemas.microsoft.com/office/powerpoint/2010/main" val="366440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CAB2E8-D594-F33C-30F0-16D0CAC07573}"/>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20BA2A1-F6D8-DEAF-17C3-7C06EE558781}"/>
              </a:ext>
            </a:extLst>
          </p:cNvPr>
          <p:cNvGrpSpPr/>
          <p:nvPr/>
        </p:nvGrpSpPr>
        <p:grpSpPr>
          <a:xfrm>
            <a:off x="6055557" y="0"/>
            <a:ext cx="6146800" cy="6858000"/>
            <a:chOff x="6055557" y="0"/>
            <a:chExt cx="6146800" cy="6858000"/>
          </a:xfrm>
        </p:grpSpPr>
        <p:pic>
          <p:nvPicPr>
            <p:cNvPr id="4" name="Picture 3">
              <a:extLst>
                <a:ext uri="{FF2B5EF4-FFF2-40B4-BE49-F238E27FC236}">
                  <a16:creationId xmlns:a16="http://schemas.microsoft.com/office/drawing/2014/main" id="{F94D7C23-C10B-EAB1-D344-3789E3406C40}"/>
                </a:ext>
              </a:extLst>
            </p:cNvPr>
            <p:cNvPicPr>
              <a:picLocks noChangeAspect="1"/>
            </p:cNvPicPr>
            <p:nvPr/>
          </p:nvPicPr>
          <p:blipFill>
            <a:blip r:embed="rId3"/>
            <a:srcRect/>
            <a:stretch/>
          </p:blipFill>
          <p:spPr>
            <a:xfrm>
              <a:off x="6106357" y="0"/>
              <a:ext cx="6096000" cy="6858000"/>
            </a:xfrm>
            <a:prstGeom prst="rect">
              <a:avLst/>
            </a:prstGeom>
          </p:spPr>
        </p:pic>
        <p:cxnSp>
          <p:nvCxnSpPr>
            <p:cNvPr id="5" name="Straight Connector 4">
              <a:extLst>
                <a:ext uri="{FF2B5EF4-FFF2-40B4-BE49-F238E27FC236}">
                  <a16:creationId xmlns:a16="http://schemas.microsoft.com/office/drawing/2014/main" id="{563773C9-A6C0-90FB-70F3-2B2083E2D278}"/>
                </a:ext>
              </a:extLst>
            </p:cNvPr>
            <p:cNvCxnSpPr>
              <a:cxnSpLocks/>
            </p:cNvCxnSpPr>
            <p:nvPr/>
          </p:nvCxnSpPr>
          <p:spPr>
            <a:xfrm>
              <a:off x="6096000" y="0"/>
              <a:ext cx="0" cy="6858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1EBE7AD-D7C4-DCDD-D05E-FA946C2AA968}"/>
                </a:ext>
              </a:extLst>
            </p:cNvPr>
            <p:cNvCxnSpPr>
              <a:cxnSpLocks/>
            </p:cNvCxnSpPr>
            <p:nvPr/>
          </p:nvCxnSpPr>
          <p:spPr>
            <a:xfrm>
              <a:off x="12168943" y="0"/>
              <a:ext cx="0" cy="6858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9638652-130C-4A2D-7925-61BF232897CB}"/>
                </a:ext>
              </a:extLst>
            </p:cNvPr>
            <p:cNvCxnSpPr>
              <a:cxnSpLocks/>
            </p:cNvCxnSpPr>
            <p:nvPr/>
          </p:nvCxnSpPr>
          <p:spPr>
            <a:xfrm>
              <a:off x="6057900" y="23816"/>
              <a:ext cx="61341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B8717D6-CA8C-E7B1-BDFD-3C279CE15D7D}"/>
                </a:ext>
              </a:extLst>
            </p:cNvPr>
            <p:cNvCxnSpPr>
              <a:cxnSpLocks/>
            </p:cNvCxnSpPr>
            <p:nvPr/>
          </p:nvCxnSpPr>
          <p:spPr>
            <a:xfrm>
              <a:off x="6055557" y="6825128"/>
              <a:ext cx="61341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9" name="Picture 8" descr="A black and white logo&#10;&#10;Description automatically generated">
            <a:extLst>
              <a:ext uri="{FF2B5EF4-FFF2-40B4-BE49-F238E27FC236}">
                <a16:creationId xmlns:a16="http://schemas.microsoft.com/office/drawing/2014/main" id="{4C2CAF5E-FCB5-50A2-C782-F78B6CB64BA3}"/>
              </a:ext>
            </a:extLst>
          </p:cNvPr>
          <p:cNvPicPr>
            <a:picLocks noChangeAspect="1"/>
          </p:cNvPicPr>
          <p:nvPr/>
        </p:nvPicPr>
        <p:blipFill>
          <a:blip r:embed="rId4"/>
          <a:stretch>
            <a:fillRect/>
          </a:stretch>
        </p:blipFill>
        <p:spPr>
          <a:xfrm>
            <a:off x="9696451" y="6021557"/>
            <a:ext cx="2201429" cy="583462"/>
          </a:xfrm>
          <a:prstGeom prst="rect">
            <a:avLst/>
          </a:prstGeom>
        </p:spPr>
      </p:pic>
      <p:sp>
        <p:nvSpPr>
          <p:cNvPr id="10" name="TextBox 9">
            <a:extLst>
              <a:ext uri="{FF2B5EF4-FFF2-40B4-BE49-F238E27FC236}">
                <a16:creationId xmlns:a16="http://schemas.microsoft.com/office/drawing/2014/main" id="{EEE33624-4618-A270-03AF-F6657AF8B98F}"/>
              </a:ext>
            </a:extLst>
          </p:cNvPr>
          <p:cNvSpPr txBox="1"/>
          <p:nvPr/>
        </p:nvSpPr>
        <p:spPr>
          <a:xfrm>
            <a:off x="304800" y="1200149"/>
            <a:ext cx="5153025" cy="1027782"/>
          </a:xfrm>
          <a:prstGeom prst="rect">
            <a:avLst/>
          </a:prstGeom>
          <a:noFill/>
        </p:spPr>
        <p:txBody>
          <a:bodyPr wrap="square" rtlCol="0">
            <a:spAutoFit/>
          </a:bodyPr>
          <a:lstStyle/>
          <a:p>
            <a:pPr>
              <a:lnSpc>
                <a:spcPct val="75000"/>
              </a:lnSpc>
            </a:pPr>
            <a:r>
              <a:rPr lang="en-US" sz="3200" dirty="0">
                <a:solidFill>
                  <a:schemeClr val="bg1"/>
                </a:solidFill>
                <a:latin typeface="Helvetica Now Display"/>
              </a:rPr>
              <a:t>POWERED BY SCIENCE.</a:t>
            </a:r>
          </a:p>
          <a:p>
            <a:pPr>
              <a:lnSpc>
                <a:spcPct val="75000"/>
              </a:lnSpc>
            </a:pPr>
            <a:r>
              <a:rPr lang="en-US" sz="3200" dirty="0">
                <a:solidFill>
                  <a:schemeClr val="bg1"/>
                </a:solidFill>
                <a:latin typeface="Helvetica Now Display"/>
              </a:rPr>
              <a:t>PRESCRIBED BY PROS</a:t>
            </a:r>
            <a:r>
              <a:rPr lang="en-US" sz="3200" b="1" dirty="0">
                <a:solidFill>
                  <a:schemeClr val="bg1"/>
                </a:solidFill>
                <a:latin typeface="Helvetica Now Display"/>
              </a:rPr>
              <a:t>.</a:t>
            </a:r>
          </a:p>
          <a:p>
            <a:pPr>
              <a:lnSpc>
                <a:spcPct val="75000"/>
              </a:lnSpc>
            </a:pPr>
            <a:r>
              <a:rPr lang="en-US" sz="1700" dirty="0">
                <a:solidFill>
                  <a:schemeClr val="bg1"/>
                </a:solidFill>
                <a:latin typeface="Helvetica Now Display"/>
              </a:rPr>
              <a:t>REDKEN IS A LEADING PROFESSIONAL BRAND</a:t>
            </a:r>
          </a:p>
        </p:txBody>
      </p:sp>
      <p:sp>
        <p:nvSpPr>
          <p:cNvPr id="11" name="TextBox 10">
            <a:extLst>
              <a:ext uri="{FF2B5EF4-FFF2-40B4-BE49-F238E27FC236}">
                <a16:creationId xmlns:a16="http://schemas.microsoft.com/office/drawing/2014/main" id="{32925495-0B93-E6A5-C562-1AB670931FAB}"/>
              </a:ext>
            </a:extLst>
          </p:cNvPr>
          <p:cNvSpPr txBox="1"/>
          <p:nvPr/>
        </p:nvSpPr>
        <p:spPr>
          <a:xfrm>
            <a:off x="304800" y="2558105"/>
            <a:ext cx="4495800" cy="2631490"/>
          </a:xfrm>
          <a:prstGeom prst="rect">
            <a:avLst/>
          </a:prstGeom>
          <a:noFill/>
        </p:spPr>
        <p:txBody>
          <a:bodyPr wrap="square">
            <a:spAutoFit/>
          </a:bodyPr>
          <a:lstStyle/>
          <a:p>
            <a:r>
              <a:rPr lang="en-US" sz="1100" dirty="0">
                <a:solidFill>
                  <a:schemeClr val="bg1"/>
                </a:solidFill>
                <a:latin typeface="Helvetica Now Display"/>
              </a:rPr>
              <a:t>Founded by Paula Kent, a woman who believed in the power of science, Redken was the first company to take a scientific approach to hair, defined as the right balance of protein, moisture and supported by an acidic pH, which remains the alpha and omega of haircare to this very day. All Redken products are made with the highest quality ingredients, and tested by salon professionals to ensure maximum efficacy, for every hair type and texture and every hair need. </a:t>
            </a:r>
          </a:p>
          <a:p>
            <a:endParaRPr lang="en-US" sz="1100" dirty="0">
              <a:solidFill>
                <a:schemeClr val="bg1"/>
              </a:solidFill>
              <a:latin typeface="Helvetica Now Display"/>
            </a:endParaRPr>
          </a:p>
          <a:p>
            <a:r>
              <a:rPr lang="en-US" sz="1100" dirty="0">
                <a:solidFill>
                  <a:schemeClr val="bg1"/>
                </a:solidFill>
                <a:latin typeface="Helvetica Now Display"/>
              </a:rPr>
              <a:t>Based in New York City, Redken supports the expertise of salon professionals with principle-based education, cutting edge technologies rooted in protein-science, and a portfolio of products including Shades EQ – the #1 demi-permanent hair color on the market – for maximum versatility and flexibility for clients of all hair types and hair textures.</a:t>
            </a:r>
            <a:endParaRPr lang="en-US" sz="1100" dirty="0"/>
          </a:p>
        </p:txBody>
      </p:sp>
    </p:spTree>
    <p:extLst>
      <p:ext uri="{BB962C8B-B14F-4D97-AF65-F5344CB8AC3E}">
        <p14:creationId xmlns:p14="http://schemas.microsoft.com/office/powerpoint/2010/main" val="403270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7478D115-6129-9438-FDF5-6164EC0C484B}"/>
              </a:ext>
            </a:extLst>
          </p:cNvPr>
          <p:cNvPicPr>
            <a:picLocks noChangeAspect="1"/>
          </p:cNvPicPr>
          <p:nvPr/>
        </p:nvPicPr>
        <p:blipFill>
          <a:blip r:embed="rId3"/>
          <a:stretch>
            <a:fillRect/>
          </a:stretch>
        </p:blipFill>
        <p:spPr>
          <a:xfrm>
            <a:off x="0" y="0"/>
            <a:ext cx="12192000" cy="6858000"/>
          </a:xfrm>
          <a:prstGeom prst="rect">
            <a:avLst/>
          </a:prstGeom>
        </p:spPr>
      </p:pic>
      <p:pic>
        <p:nvPicPr>
          <p:cNvPr id="40" name="Picture 39">
            <a:extLst>
              <a:ext uri="{FF2B5EF4-FFF2-40B4-BE49-F238E27FC236}">
                <a16:creationId xmlns:a16="http://schemas.microsoft.com/office/drawing/2014/main" id="{6B01F25E-0386-875D-0FFB-EAD84953069D}"/>
              </a:ext>
            </a:extLst>
          </p:cNvPr>
          <p:cNvPicPr>
            <a:picLocks noChangeAspect="1"/>
          </p:cNvPicPr>
          <p:nvPr/>
        </p:nvPicPr>
        <p:blipFill>
          <a:blip r:embed="rId4"/>
          <a:srcRect/>
          <a:stretch/>
        </p:blipFill>
        <p:spPr>
          <a:xfrm>
            <a:off x="491921" y="2682308"/>
            <a:ext cx="1901952" cy="1426464"/>
          </a:xfrm>
          <a:prstGeom prst="rect">
            <a:avLst/>
          </a:prstGeom>
        </p:spPr>
      </p:pic>
      <p:pic>
        <p:nvPicPr>
          <p:cNvPr id="42" name="Picture 41">
            <a:extLst>
              <a:ext uri="{FF2B5EF4-FFF2-40B4-BE49-F238E27FC236}">
                <a16:creationId xmlns:a16="http://schemas.microsoft.com/office/drawing/2014/main" id="{85F2CD78-89A6-48CA-33D0-5B61F1BF5233}"/>
              </a:ext>
            </a:extLst>
          </p:cNvPr>
          <p:cNvPicPr>
            <a:picLocks noChangeAspect="1"/>
          </p:cNvPicPr>
          <p:nvPr/>
        </p:nvPicPr>
        <p:blipFill>
          <a:blip r:embed="rId5"/>
          <a:srcRect t="29" b="29"/>
          <a:stretch/>
        </p:blipFill>
        <p:spPr>
          <a:xfrm>
            <a:off x="414857" y="5078291"/>
            <a:ext cx="2037243" cy="1426464"/>
          </a:xfrm>
          <a:prstGeom prst="rect">
            <a:avLst/>
          </a:prstGeom>
        </p:spPr>
      </p:pic>
      <p:sp>
        <p:nvSpPr>
          <p:cNvPr id="20" name="TextBox 19">
            <a:extLst>
              <a:ext uri="{FF2B5EF4-FFF2-40B4-BE49-F238E27FC236}">
                <a16:creationId xmlns:a16="http://schemas.microsoft.com/office/drawing/2014/main" id="{7C86DFA4-0AF1-07FC-1FB0-CF7D91817B10}"/>
              </a:ext>
            </a:extLst>
          </p:cNvPr>
          <p:cNvSpPr txBox="1"/>
          <p:nvPr/>
        </p:nvSpPr>
        <p:spPr>
          <a:xfrm>
            <a:off x="399494" y="4222600"/>
            <a:ext cx="3689971" cy="815608"/>
          </a:xfrm>
          <a:prstGeom prst="rect">
            <a:avLst/>
          </a:prstGeom>
          <a:noFill/>
          <a:ln>
            <a:noFill/>
          </a:ln>
        </p:spPr>
        <p:txBody>
          <a:bodyPr wrap="square" rtlCol="0">
            <a:spAutoFit/>
          </a:bodyPr>
          <a:lstStyle/>
          <a:p>
            <a:r>
              <a:rPr lang="en-US" sz="1400" dirty="0">
                <a:solidFill>
                  <a:schemeClr val="bg1"/>
                </a:solidFill>
                <a:latin typeface="Helvetica Now Display"/>
              </a:rPr>
              <a:t>Color Gels Oils</a:t>
            </a:r>
          </a:p>
          <a:p>
            <a:r>
              <a:rPr lang="en-US" sz="1100" dirty="0">
                <a:solidFill>
                  <a:schemeClr val="bg1"/>
                </a:solidFill>
                <a:latin typeface="Helvetica Now Display"/>
              </a:rPr>
              <a:t>Liquid permanent ammonia free hair color with up to 100% gray coverage &amp; hair rejuvenation. Now including the Coffeehouse Collection with 5 beautiful new shades.</a:t>
            </a:r>
          </a:p>
        </p:txBody>
      </p:sp>
      <p:sp>
        <p:nvSpPr>
          <p:cNvPr id="6" name="TextBox 5">
            <a:extLst>
              <a:ext uri="{FF2B5EF4-FFF2-40B4-BE49-F238E27FC236}">
                <a16:creationId xmlns:a16="http://schemas.microsoft.com/office/drawing/2014/main" id="{3C19CAE7-F9D0-A593-27DB-07C4071E803C}"/>
              </a:ext>
            </a:extLst>
          </p:cNvPr>
          <p:cNvSpPr txBox="1"/>
          <p:nvPr/>
        </p:nvSpPr>
        <p:spPr>
          <a:xfrm>
            <a:off x="399495" y="328474"/>
            <a:ext cx="2521844" cy="707886"/>
          </a:xfrm>
          <a:prstGeom prst="rect">
            <a:avLst/>
          </a:prstGeom>
          <a:noFill/>
        </p:spPr>
        <p:txBody>
          <a:bodyPr wrap="none" rtlCol="0">
            <a:spAutoFit/>
          </a:bodyPr>
          <a:lstStyle/>
          <a:p>
            <a:r>
              <a:rPr lang="en-US" sz="4000" dirty="0">
                <a:solidFill>
                  <a:schemeClr val="bg1"/>
                </a:solidFill>
                <a:latin typeface="Helvetica Now Display"/>
              </a:rPr>
              <a:t>Essentials</a:t>
            </a:r>
          </a:p>
        </p:txBody>
      </p:sp>
      <p:grpSp>
        <p:nvGrpSpPr>
          <p:cNvPr id="18" name="Group 17">
            <a:extLst>
              <a:ext uri="{FF2B5EF4-FFF2-40B4-BE49-F238E27FC236}">
                <a16:creationId xmlns:a16="http://schemas.microsoft.com/office/drawing/2014/main" id="{804C3678-9EE4-032B-3414-DDE0C0A4DDCB}"/>
              </a:ext>
            </a:extLst>
          </p:cNvPr>
          <p:cNvGrpSpPr/>
          <p:nvPr/>
        </p:nvGrpSpPr>
        <p:grpSpPr>
          <a:xfrm>
            <a:off x="399495" y="1105378"/>
            <a:ext cx="11259845" cy="400110"/>
            <a:chOff x="399495" y="1105378"/>
            <a:chExt cx="11259845" cy="400110"/>
          </a:xfrm>
        </p:grpSpPr>
        <p:sp>
          <p:nvSpPr>
            <p:cNvPr id="7" name="TextBox 6">
              <a:extLst>
                <a:ext uri="{FF2B5EF4-FFF2-40B4-BE49-F238E27FC236}">
                  <a16:creationId xmlns:a16="http://schemas.microsoft.com/office/drawing/2014/main" id="{5C38FF01-35C7-0277-072F-770E56BAE712}"/>
                </a:ext>
              </a:extLst>
            </p:cNvPr>
            <p:cNvSpPr txBox="1"/>
            <p:nvPr/>
          </p:nvSpPr>
          <p:spPr>
            <a:xfrm>
              <a:off x="399495"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Hair color</a:t>
              </a:r>
            </a:p>
          </p:txBody>
        </p:sp>
        <p:sp>
          <p:nvSpPr>
            <p:cNvPr id="2" name="TextBox 1">
              <a:extLst>
                <a:ext uri="{FF2B5EF4-FFF2-40B4-BE49-F238E27FC236}">
                  <a16:creationId xmlns:a16="http://schemas.microsoft.com/office/drawing/2014/main" id="{53EE11D1-5576-9A78-FEF7-8EF6FF1F4D8A}"/>
                </a:ext>
              </a:extLst>
            </p:cNvPr>
            <p:cNvSpPr txBox="1"/>
            <p:nvPr/>
          </p:nvSpPr>
          <p:spPr>
            <a:xfrm>
              <a:off x="4355976"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Hair care</a:t>
              </a:r>
            </a:p>
          </p:txBody>
        </p:sp>
        <p:sp>
          <p:nvSpPr>
            <p:cNvPr id="3" name="TextBox 2">
              <a:extLst>
                <a:ext uri="{FF2B5EF4-FFF2-40B4-BE49-F238E27FC236}">
                  <a16:creationId xmlns:a16="http://schemas.microsoft.com/office/drawing/2014/main" id="{C5C2BEBE-A5BD-DBB9-BC78-1B4D57423E90}"/>
                </a:ext>
              </a:extLst>
            </p:cNvPr>
            <p:cNvSpPr txBox="1"/>
            <p:nvPr/>
          </p:nvSpPr>
          <p:spPr>
            <a:xfrm>
              <a:off x="8312458"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Styling</a:t>
              </a:r>
            </a:p>
          </p:txBody>
        </p:sp>
        <p:cxnSp>
          <p:nvCxnSpPr>
            <p:cNvPr id="8" name="Straight Connector 7">
              <a:extLst>
                <a:ext uri="{FF2B5EF4-FFF2-40B4-BE49-F238E27FC236}">
                  <a16:creationId xmlns:a16="http://schemas.microsoft.com/office/drawing/2014/main" id="{78F9084F-16C5-A870-C4B6-4F2B0A443EAA}"/>
                </a:ext>
              </a:extLst>
            </p:cNvPr>
            <p:cNvCxnSpPr/>
            <p:nvPr/>
          </p:nvCxnSpPr>
          <p:spPr>
            <a:xfrm>
              <a:off x="399495"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A26A2A7-3FF1-E4E7-DC2D-F842A777F235}"/>
                </a:ext>
              </a:extLst>
            </p:cNvPr>
            <p:cNvCxnSpPr/>
            <p:nvPr/>
          </p:nvCxnSpPr>
          <p:spPr>
            <a:xfrm>
              <a:off x="4355976"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666775-C8D9-58C8-4E8E-56E694C603AD}"/>
                </a:ext>
              </a:extLst>
            </p:cNvPr>
            <p:cNvCxnSpPr/>
            <p:nvPr/>
          </p:nvCxnSpPr>
          <p:spPr>
            <a:xfrm>
              <a:off x="8312458"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D5A250E5-2B54-157B-DD4E-A4E93317DF74}"/>
              </a:ext>
            </a:extLst>
          </p:cNvPr>
          <p:cNvSpPr txBox="1"/>
          <p:nvPr/>
        </p:nvSpPr>
        <p:spPr>
          <a:xfrm>
            <a:off x="399494" y="1646582"/>
            <a:ext cx="3689971" cy="815608"/>
          </a:xfrm>
          <a:prstGeom prst="rect">
            <a:avLst/>
          </a:prstGeom>
          <a:noFill/>
          <a:ln>
            <a:noFill/>
          </a:ln>
        </p:spPr>
        <p:txBody>
          <a:bodyPr wrap="square" rtlCol="0">
            <a:spAutoFit/>
          </a:bodyPr>
          <a:lstStyle/>
          <a:p>
            <a:r>
              <a:rPr lang="en-US" sz="1400" dirty="0">
                <a:solidFill>
                  <a:schemeClr val="bg1"/>
                </a:solidFill>
                <a:latin typeface="Helvetica Now Display"/>
              </a:rPr>
              <a:t>Shades EQ</a:t>
            </a:r>
          </a:p>
          <a:p>
            <a:r>
              <a:rPr lang="en-US" sz="1100" dirty="0">
                <a:solidFill>
                  <a:schemeClr val="bg1"/>
                </a:solidFill>
                <a:latin typeface="Helvetica Now Display"/>
              </a:rPr>
              <a:t>The #1 demi-permanent hair color that thinks it's a conditioner, is the healthier way to tone thanks to its acidic, no lift formula.</a:t>
            </a:r>
          </a:p>
        </p:txBody>
      </p:sp>
      <p:sp>
        <p:nvSpPr>
          <p:cNvPr id="12" name="TextBox 11">
            <a:extLst>
              <a:ext uri="{FF2B5EF4-FFF2-40B4-BE49-F238E27FC236}">
                <a16:creationId xmlns:a16="http://schemas.microsoft.com/office/drawing/2014/main" id="{5966E1F9-6597-6B3B-02AA-2A4170583759}"/>
              </a:ext>
            </a:extLst>
          </p:cNvPr>
          <p:cNvSpPr txBox="1"/>
          <p:nvPr/>
        </p:nvSpPr>
        <p:spPr>
          <a:xfrm>
            <a:off x="4355973" y="1646582"/>
            <a:ext cx="3346882" cy="646331"/>
          </a:xfrm>
          <a:prstGeom prst="rect">
            <a:avLst/>
          </a:prstGeom>
          <a:noFill/>
          <a:ln>
            <a:noFill/>
          </a:ln>
        </p:spPr>
        <p:txBody>
          <a:bodyPr wrap="square" rtlCol="0">
            <a:spAutoFit/>
          </a:bodyPr>
          <a:lstStyle/>
          <a:p>
            <a:r>
              <a:rPr lang="en-US" sz="1400" dirty="0">
                <a:solidFill>
                  <a:schemeClr val="bg1"/>
                </a:solidFill>
                <a:latin typeface="Helvetica Now Display"/>
              </a:rPr>
              <a:t>Acidic Bonding Curls</a:t>
            </a:r>
          </a:p>
          <a:p>
            <a:r>
              <a:rPr lang="en-US" sz="1100" dirty="0" err="1">
                <a:solidFill>
                  <a:schemeClr val="bg1"/>
                </a:solidFill>
                <a:latin typeface="Helvetica Now Display"/>
              </a:rPr>
              <a:t>Redken’s</a:t>
            </a:r>
            <a:r>
              <a:rPr lang="en-US" sz="1100" dirty="0">
                <a:solidFill>
                  <a:schemeClr val="bg1"/>
                </a:solidFill>
                <a:latin typeface="Helvetica Now Display"/>
              </a:rPr>
              <a:t> 1st silicone-free bonding range to restore the pattern of processed, damaged curls &amp; coils.</a:t>
            </a:r>
          </a:p>
        </p:txBody>
      </p:sp>
      <p:sp>
        <p:nvSpPr>
          <p:cNvPr id="13" name="TextBox 12">
            <a:extLst>
              <a:ext uri="{FF2B5EF4-FFF2-40B4-BE49-F238E27FC236}">
                <a16:creationId xmlns:a16="http://schemas.microsoft.com/office/drawing/2014/main" id="{E20098B5-1434-E04E-3E31-360371C6E871}"/>
              </a:ext>
            </a:extLst>
          </p:cNvPr>
          <p:cNvSpPr txBox="1"/>
          <p:nvPr/>
        </p:nvSpPr>
        <p:spPr>
          <a:xfrm>
            <a:off x="8273987" y="1646582"/>
            <a:ext cx="3346881" cy="984885"/>
          </a:xfrm>
          <a:prstGeom prst="rect">
            <a:avLst/>
          </a:prstGeom>
          <a:noFill/>
          <a:ln>
            <a:noFill/>
          </a:ln>
        </p:spPr>
        <p:txBody>
          <a:bodyPr wrap="square" rtlCol="0">
            <a:spAutoFit/>
          </a:bodyPr>
          <a:lstStyle/>
          <a:p>
            <a:r>
              <a:rPr lang="en-US" sz="1400" dirty="0">
                <a:solidFill>
                  <a:schemeClr val="bg1"/>
                </a:solidFill>
                <a:latin typeface="Helvetica Now Display"/>
              </a:rPr>
              <a:t>Stay High Mousse</a:t>
            </a:r>
          </a:p>
          <a:p>
            <a:r>
              <a:rPr lang="en-US" sz="1100" dirty="0">
                <a:solidFill>
                  <a:schemeClr val="bg1"/>
                </a:solidFill>
                <a:latin typeface="Helvetica Now Display"/>
              </a:rPr>
              <a:t>Coming September, this high-hold gel transforms from a gel to mousse provide the strongest shape and lift while still providing a lightweight feel that does not leave the hair crunchy.</a:t>
            </a:r>
          </a:p>
        </p:txBody>
      </p:sp>
      <p:sp>
        <p:nvSpPr>
          <p:cNvPr id="19" name="TextBox 18">
            <a:extLst>
              <a:ext uri="{FF2B5EF4-FFF2-40B4-BE49-F238E27FC236}">
                <a16:creationId xmlns:a16="http://schemas.microsoft.com/office/drawing/2014/main" id="{62726051-1911-C840-8FAD-E87DDBADEC7D}"/>
              </a:ext>
            </a:extLst>
          </p:cNvPr>
          <p:cNvSpPr txBox="1"/>
          <p:nvPr/>
        </p:nvSpPr>
        <p:spPr>
          <a:xfrm>
            <a:off x="8273986" y="4222600"/>
            <a:ext cx="3346881" cy="646331"/>
          </a:xfrm>
          <a:prstGeom prst="rect">
            <a:avLst/>
          </a:prstGeom>
          <a:noFill/>
          <a:ln>
            <a:noFill/>
          </a:ln>
        </p:spPr>
        <p:txBody>
          <a:bodyPr wrap="square" rtlCol="0">
            <a:spAutoFit/>
          </a:bodyPr>
          <a:lstStyle/>
          <a:p>
            <a:r>
              <a:rPr lang="en-US" sz="1400" dirty="0">
                <a:solidFill>
                  <a:schemeClr val="bg1"/>
                </a:solidFill>
                <a:latin typeface="Helvetica Now Display"/>
              </a:rPr>
              <a:t>Curl Stylers</a:t>
            </a:r>
          </a:p>
          <a:p>
            <a:r>
              <a:rPr lang="en-US" sz="1100" dirty="0" err="1">
                <a:solidFill>
                  <a:schemeClr val="bg1"/>
                </a:solidFill>
                <a:latin typeface="Helvetica Now Display"/>
              </a:rPr>
              <a:t>Redken’s</a:t>
            </a:r>
            <a:r>
              <a:rPr lang="en-US" sz="1100" dirty="0">
                <a:solidFill>
                  <a:schemeClr val="bg1"/>
                </a:solidFill>
                <a:latin typeface="Helvetica Now Display"/>
              </a:rPr>
              <a:t> silicone-free hydrating styling range is dedicated for consumers with curly &amp; </a:t>
            </a:r>
            <a:r>
              <a:rPr lang="en-US" sz="1100" dirty="0" err="1">
                <a:solidFill>
                  <a:schemeClr val="bg1"/>
                </a:solidFill>
                <a:latin typeface="Helvetica Now Display"/>
              </a:rPr>
              <a:t>coily</a:t>
            </a:r>
            <a:r>
              <a:rPr lang="en-US" sz="1100" dirty="0">
                <a:solidFill>
                  <a:schemeClr val="bg1"/>
                </a:solidFill>
                <a:latin typeface="Helvetica Now Display"/>
              </a:rPr>
              <a:t> hair.</a:t>
            </a:r>
          </a:p>
        </p:txBody>
      </p:sp>
      <p:sp>
        <p:nvSpPr>
          <p:cNvPr id="34" name="TextBox 33">
            <a:extLst>
              <a:ext uri="{FF2B5EF4-FFF2-40B4-BE49-F238E27FC236}">
                <a16:creationId xmlns:a16="http://schemas.microsoft.com/office/drawing/2014/main" id="{78CD5068-351C-E80C-2849-57B547D66475}"/>
              </a:ext>
            </a:extLst>
          </p:cNvPr>
          <p:cNvSpPr txBox="1"/>
          <p:nvPr/>
        </p:nvSpPr>
        <p:spPr>
          <a:xfrm>
            <a:off x="4355973" y="4222600"/>
            <a:ext cx="3746564" cy="815608"/>
          </a:xfrm>
          <a:prstGeom prst="rect">
            <a:avLst/>
          </a:prstGeom>
          <a:noFill/>
          <a:ln>
            <a:noFill/>
          </a:ln>
        </p:spPr>
        <p:txBody>
          <a:bodyPr wrap="square" rtlCol="0">
            <a:spAutoFit/>
          </a:bodyPr>
          <a:lstStyle/>
          <a:p>
            <a:r>
              <a:rPr lang="en-US" sz="1400" dirty="0">
                <a:solidFill>
                  <a:schemeClr val="bg1"/>
                </a:solidFill>
                <a:latin typeface="Helvetica Now Display"/>
              </a:rPr>
              <a:t>Acidic Color Gloss</a:t>
            </a:r>
          </a:p>
          <a:p>
            <a:r>
              <a:rPr lang="en-US" sz="1100" dirty="0">
                <a:solidFill>
                  <a:schemeClr val="bg1"/>
                </a:solidFill>
                <a:latin typeface="Helvetica Now Display"/>
              </a:rPr>
              <a:t>Extends and maintains professional permanent color, glosses and toners. With acidic pH formulas to help seal the cuticle and deliver intense, molecular-level shine.</a:t>
            </a:r>
          </a:p>
        </p:txBody>
      </p:sp>
      <p:pic>
        <p:nvPicPr>
          <p:cNvPr id="44" name="Picture 43">
            <a:extLst>
              <a:ext uri="{FF2B5EF4-FFF2-40B4-BE49-F238E27FC236}">
                <a16:creationId xmlns:a16="http://schemas.microsoft.com/office/drawing/2014/main" id="{5B5E8067-0109-92DC-285A-E0AB880327F2}"/>
              </a:ext>
            </a:extLst>
          </p:cNvPr>
          <p:cNvPicPr>
            <a:picLocks noChangeAspect="1"/>
          </p:cNvPicPr>
          <p:nvPr/>
        </p:nvPicPr>
        <p:blipFill>
          <a:blip r:embed="rId6"/>
          <a:srcRect l="46" r="46"/>
          <a:stretch/>
        </p:blipFill>
        <p:spPr>
          <a:xfrm>
            <a:off x="8343202" y="2682307"/>
            <a:ext cx="2037243" cy="1426465"/>
          </a:xfrm>
          <a:prstGeom prst="rect">
            <a:avLst/>
          </a:prstGeom>
        </p:spPr>
      </p:pic>
      <p:pic>
        <p:nvPicPr>
          <p:cNvPr id="46" name="Picture 45">
            <a:extLst>
              <a:ext uri="{FF2B5EF4-FFF2-40B4-BE49-F238E27FC236}">
                <a16:creationId xmlns:a16="http://schemas.microsoft.com/office/drawing/2014/main" id="{428C7099-D028-10BD-4435-10E0990F97C5}"/>
              </a:ext>
            </a:extLst>
          </p:cNvPr>
          <p:cNvPicPr>
            <a:picLocks noChangeAspect="1"/>
          </p:cNvPicPr>
          <p:nvPr/>
        </p:nvPicPr>
        <p:blipFill>
          <a:blip r:embed="rId7"/>
          <a:srcRect l="44" r="44"/>
          <a:stretch/>
        </p:blipFill>
        <p:spPr>
          <a:xfrm>
            <a:off x="8343202" y="5056680"/>
            <a:ext cx="2037243" cy="1447761"/>
          </a:xfrm>
          <a:prstGeom prst="rect">
            <a:avLst/>
          </a:prstGeom>
        </p:spPr>
      </p:pic>
      <p:pic>
        <p:nvPicPr>
          <p:cNvPr id="4" name="Picture 3">
            <a:extLst>
              <a:ext uri="{FF2B5EF4-FFF2-40B4-BE49-F238E27FC236}">
                <a16:creationId xmlns:a16="http://schemas.microsoft.com/office/drawing/2014/main" id="{8E70B9E6-53A4-CA13-4BBA-D38D907B8C37}"/>
              </a:ext>
            </a:extLst>
          </p:cNvPr>
          <p:cNvPicPr>
            <a:picLocks noChangeAspect="1"/>
          </p:cNvPicPr>
          <p:nvPr/>
        </p:nvPicPr>
        <p:blipFill>
          <a:blip r:embed="rId8"/>
          <a:srcRect t="34" b="34"/>
          <a:stretch/>
        </p:blipFill>
        <p:spPr>
          <a:xfrm>
            <a:off x="4424702" y="5078448"/>
            <a:ext cx="1899783" cy="1426150"/>
          </a:xfrm>
          <a:prstGeom prst="rect">
            <a:avLst/>
          </a:prstGeom>
        </p:spPr>
      </p:pic>
      <p:pic>
        <p:nvPicPr>
          <p:cNvPr id="15" name="Picture 14">
            <a:extLst>
              <a:ext uri="{FF2B5EF4-FFF2-40B4-BE49-F238E27FC236}">
                <a16:creationId xmlns:a16="http://schemas.microsoft.com/office/drawing/2014/main" id="{A86635CA-3771-21E7-47E6-15571E771F51}"/>
              </a:ext>
            </a:extLst>
          </p:cNvPr>
          <p:cNvPicPr>
            <a:picLocks noChangeAspect="1"/>
          </p:cNvPicPr>
          <p:nvPr/>
        </p:nvPicPr>
        <p:blipFill>
          <a:blip r:embed="rId9"/>
          <a:srcRect/>
          <a:stretch/>
        </p:blipFill>
        <p:spPr>
          <a:xfrm>
            <a:off x="4490947" y="2682395"/>
            <a:ext cx="1883433" cy="1426289"/>
          </a:xfrm>
          <a:prstGeom prst="rect">
            <a:avLst/>
          </a:prstGeom>
        </p:spPr>
      </p:pic>
    </p:spTree>
    <p:extLst>
      <p:ext uri="{BB962C8B-B14F-4D97-AF65-F5344CB8AC3E}">
        <p14:creationId xmlns:p14="http://schemas.microsoft.com/office/powerpoint/2010/main" val="19694839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2921</Words>
  <Application>Microsoft Office PowerPoint</Application>
  <PresentationFormat>Widescreen</PresentationFormat>
  <Paragraphs>392</Paragraphs>
  <Slides>35</Slides>
  <Notes>8</Notes>
  <HiddenSlides>0</HiddenSlides>
  <MMClips>0</MMClips>
  <ScaleCrop>false</ScaleCrop>
  <HeadingPairs>
    <vt:vector size="6" baseType="variant">
      <vt:variant>
        <vt:lpstr>Fonts Used</vt:lpstr>
      </vt:variant>
      <vt:variant>
        <vt:i4>30</vt:i4>
      </vt:variant>
      <vt:variant>
        <vt:lpstr>Theme</vt:lpstr>
      </vt:variant>
      <vt:variant>
        <vt:i4>1</vt:i4>
      </vt:variant>
      <vt:variant>
        <vt:lpstr>Slide Titles</vt:lpstr>
      </vt:variant>
      <vt:variant>
        <vt:i4>35</vt:i4>
      </vt:variant>
    </vt:vector>
  </HeadingPairs>
  <TitlesOfParts>
    <vt:vector size="66" baseType="lpstr">
      <vt:lpstr>arial</vt:lpstr>
      <vt:lpstr>arial</vt:lpstr>
      <vt:lpstr>LOREAL_PRO 2-Book</vt:lpstr>
      <vt:lpstr>Arial Black</vt:lpstr>
      <vt:lpstr>ITC Century Std Book</vt:lpstr>
      <vt:lpstr>NeueHaasGroteskDisp Std Lt</vt:lpstr>
      <vt:lpstr>Sofia Pro Black</vt:lpstr>
      <vt:lpstr>LOREAL_PRO 3-Medium</vt:lpstr>
      <vt:lpstr>Mont</vt:lpstr>
      <vt:lpstr>Trebuchet MS</vt:lpstr>
      <vt:lpstr>Gilroy-Bold</vt:lpstr>
      <vt:lpstr>Helvetica 35 Thin</vt:lpstr>
      <vt:lpstr>HelveticaNeueLT Std Thin</vt:lpstr>
      <vt:lpstr>Nympha Trial</vt:lpstr>
      <vt:lpstr>Calibri Light</vt:lpstr>
      <vt:lpstr>Century</vt:lpstr>
      <vt:lpstr>Gilroy</vt:lpstr>
      <vt:lpstr>Gilroy Bold</vt:lpstr>
      <vt:lpstr>Sofia Pro Light</vt:lpstr>
      <vt:lpstr>Mont Heavy</vt:lpstr>
      <vt:lpstr>Gotham Bold</vt:lpstr>
      <vt:lpstr>LOREAL_PRO Book</vt:lpstr>
      <vt:lpstr>Arial Narrow</vt:lpstr>
      <vt:lpstr>LOREAL_PRO 4-SemiBold</vt:lpstr>
      <vt:lpstr>Helvetica Now Display Regular</vt:lpstr>
      <vt:lpstr>Gotham Book</vt:lpstr>
      <vt:lpstr>Helvetica35-Thin</vt:lpstr>
      <vt:lpstr>LOREAL_PRO_OFFICE</vt:lpstr>
      <vt:lpstr>Helvetica Now Display</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MALLHI Simranjit</dc:creator>
  <cp:lastModifiedBy>MALLHI Simranjit</cp:lastModifiedBy>
  <cp:revision>1</cp:revision>
  <dcterms:created xsi:type="dcterms:W3CDTF">2024-06-26T21:06:51Z</dcterms:created>
  <dcterms:modified xsi:type="dcterms:W3CDTF">2024-07-08T14:51:26Z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3b7177-c66c-4b22-a350-7ee86f9a1e74_Enabled">
    <vt:lpwstr>true</vt:lpwstr>
  </property>
  <property fmtid="{D5CDD505-2E9C-101B-9397-08002B2CF9AE}" pid="3" name="MSIP_Label_f43b7177-c66c-4b22-a350-7ee86f9a1e74_SetDate">
    <vt:lpwstr>2024-06-26T21:07:00Z</vt:lpwstr>
  </property>
  <property fmtid="{D5CDD505-2E9C-101B-9397-08002B2CF9AE}" pid="4" name="MSIP_Label_f43b7177-c66c-4b22-a350-7ee86f9a1e74_Method">
    <vt:lpwstr>Standard</vt:lpwstr>
  </property>
  <property fmtid="{D5CDD505-2E9C-101B-9397-08002B2CF9AE}" pid="5" name="MSIP_Label_f43b7177-c66c-4b22-a350-7ee86f9a1e74_Name">
    <vt:lpwstr>C1_Internal use</vt:lpwstr>
  </property>
  <property fmtid="{D5CDD505-2E9C-101B-9397-08002B2CF9AE}" pid="6" name="MSIP_Label_f43b7177-c66c-4b22-a350-7ee86f9a1e74_SiteId">
    <vt:lpwstr>e4e1abd9-eac7-4a71-ab52-da5c998aa7ba</vt:lpwstr>
  </property>
  <property fmtid="{D5CDD505-2E9C-101B-9397-08002B2CF9AE}" pid="7" name="MSIP_Label_f43b7177-c66c-4b22-a350-7ee86f9a1e74_ActionId">
    <vt:lpwstr>c5c353cf-0f81-4ff3-8ac8-23d5e35e3be7</vt:lpwstr>
  </property>
  <property fmtid="{D5CDD505-2E9C-101B-9397-08002B2CF9AE}" pid="8" name="MSIP_Label_f43b7177-c66c-4b22-a350-7ee86f9a1e74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C1 - Internal use</vt:lpwstr>
  </property>
</Properties>
</file>