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3" r:id="rId2"/>
  </p:sldMasterIdLst>
  <p:sldIdLst>
    <p:sldId id="256" r:id="rId3"/>
    <p:sldId id="257" r:id="rId4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09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15"/>
    <p:restoredTop sz="96604"/>
  </p:normalViewPr>
  <p:slideViewPr>
    <p:cSldViewPr snapToGrid="0" snapToObjects="1">
      <p:cViewPr varScale="1">
        <p:scale>
          <a:sx n="92" d="100"/>
          <a:sy n="92" d="100"/>
        </p:scale>
        <p:origin x="30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gradFill>
          <a:gsLst>
            <a:gs pos="0">
              <a:srgbClr val="350E08"/>
            </a:gs>
            <a:gs pos="100000">
              <a:srgbClr val="230A0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8360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260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50E08"/>
            </a:gs>
            <a:gs pos="100000">
              <a:srgbClr val="230A0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EE51F72-BCB7-574D-955A-3611ADDBFE65}"/>
              </a:ext>
            </a:extLst>
          </p:cNvPr>
          <p:cNvGrpSpPr/>
          <p:nvPr userDrawn="1"/>
        </p:nvGrpSpPr>
        <p:grpSpPr>
          <a:xfrm>
            <a:off x="0" y="0"/>
            <a:ext cx="7772400" cy="10058400"/>
            <a:chOff x="0" y="0"/>
            <a:chExt cx="7772400" cy="100584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4F10994-9A2A-0040-870E-45D27AA6031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454" r="2"/>
            <a:stretch/>
          </p:blipFill>
          <p:spPr>
            <a:xfrm rot="5400000">
              <a:off x="-1143000" y="1143000"/>
              <a:ext cx="10058400" cy="77724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2A2B2A2-16BD-1248-B130-9F725C83E84C}"/>
                </a:ext>
              </a:extLst>
            </p:cNvPr>
            <p:cNvSpPr/>
            <p:nvPr userDrawn="1"/>
          </p:nvSpPr>
          <p:spPr>
            <a:xfrm rot="5400000">
              <a:off x="-1143000" y="1143000"/>
              <a:ext cx="10058400" cy="7772399"/>
            </a:xfrm>
            <a:prstGeom prst="rect">
              <a:avLst/>
            </a:prstGeom>
            <a:gradFill flip="none" rotWithShape="1">
              <a:gsLst>
                <a:gs pos="28000">
                  <a:srgbClr val="350E08">
                    <a:alpha val="0"/>
                  </a:srgbClr>
                </a:gs>
                <a:gs pos="100000">
                  <a:srgbClr val="230A0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42056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63C576E-1B60-324A-B9EC-120DA3118D2E}"/>
              </a:ext>
            </a:extLst>
          </p:cNvPr>
          <p:cNvGrpSpPr/>
          <p:nvPr userDrawn="1"/>
        </p:nvGrpSpPr>
        <p:grpSpPr>
          <a:xfrm>
            <a:off x="0" y="-2"/>
            <a:ext cx="7772401" cy="10058403"/>
            <a:chOff x="0" y="-2"/>
            <a:chExt cx="7772401" cy="1005840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29E57A2-614B-8446-A6EB-011B15924D6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456"/>
            <a:stretch/>
          </p:blipFill>
          <p:spPr>
            <a:xfrm rot="5400000">
              <a:off x="-1142999" y="1143002"/>
              <a:ext cx="10058399" cy="77724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2A2B2A2-16BD-1248-B130-9F725C83E84C}"/>
                </a:ext>
              </a:extLst>
            </p:cNvPr>
            <p:cNvSpPr/>
            <p:nvPr userDrawn="1"/>
          </p:nvSpPr>
          <p:spPr>
            <a:xfrm rot="5400000">
              <a:off x="-1143000" y="1142998"/>
              <a:ext cx="10058400" cy="7772399"/>
            </a:xfrm>
            <a:prstGeom prst="rect">
              <a:avLst/>
            </a:prstGeom>
            <a:gradFill flip="none" rotWithShape="1">
              <a:gsLst>
                <a:gs pos="28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8936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C52B7C7B-1B1B-0C4A-AF53-1E48A852D815}"/>
              </a:ext>
            </a:extLst>
          </p:cNvPr>
          <p:cNvGrpSpPr/>
          <p:nvPr/>
        </p:nvGrpSpPr>
        <p:grpSpPr>
          <a:xfrm>
            <a:off x="498143" y="6512360"/>
            <a:ext cx="5057925" cy="336476"/>
            <a:chOff x="498143" y="6512359"/>
            <a:chExt cx="5057925" cy="38876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1111E1C-BE6C-8544-B1F8-99ED75DFDAD7}"/>
                </a:ext>
              </a:extLst>
            </p:cNvPr>
            <p:cNvSpPr/>
            <p:nvPr/>
          </p:nvSpPr>
          <p:spPr>
            <a:xfrm>
              <a:off x="498143" y="6512359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478A95E-FB41-F94D-8F96-A3F33578F352}"/>
                </a:ext>
              </a:extLst>
            </p:cNvPr>
            <p:cNvSpPr/>
            <p:nvPr/>
          </p:nvSpPr>
          <p:spPr>
            <a:xfrm>
              <a:off x="2216332" y="6512359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3E0AA2A-DBC3-2A42-9AD7-20F8E81B06C1}"/>
                </a:ext>
              </a:extLst>
            </p:cNvPr>
            <p:cNvSpPr/>
            <p:nvPr/>
          </p:nvSpPr>
          <p:spPr>
            <a:xfrm>
              <a:off x="3934522" y="6512359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80DA6EB-BE3C-5B44-A11A-5928525E5416}"/>
                </a:ext>
              </a:extLst>
            </p:cNvPr>
            <p:cNvCxnSpPr>
              <a:cxnSpLocks/>
            </p:cNvCxnSpPr>
            <p:nvPr/>
          </p:nvCxnSpPr>
          <p:spPr>
            <a:xfrm>
              <a:off x="498143" y="6901126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4E17504-06B5-E34C-A2D6-DCCFBEF4A550}"/>
                </a:ext>
              </a:extLst>
            </p:cNvPr>
            <p:cNvCxnSpPr>
              <a:cxnSpLocks/>
            </p:cNvCxnSpPr>
            <p:nvPr/>
          </p:nvCxnSpPr>
          <p:spPr>
            <a:xfrm>
              <a:off x="2216332" y="6901126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B385ECF-EBA3-554C-8EBD-A067D04690B2}"/>
                </a:ext>
              </a:extLst>
            </p:cNvPr>
            <p:cNvCxnSpPr>
              <a:cxnSpLocks/>
            </p:cNvCxnSpPr>
            <p:nvPr/>
          </p:nvCxnSpPr>
          <p:spPr>
            <a:xfrm>
              <a:off x="3934522" y="6901126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6CE4037-DEDB-AF4D-9075-F67460FF631B}"/>
              </a:ext>
            </a:extLst>
          </p:cNvPr>
          <p:cNvGrpSpPr/>
          <p:nvPr/>
        </p:nvGrpSpPr>
        <p:grpSpPr>
          <a:xfrm>
            <a:off x="498143" y="2251742"/>
            <a:ext cx="6776114" cy="336476"/>
            <a:chOff x="498143" y="2251741"/>
            <a:chExt cx="6776114" cy="38876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DE75C43-DF84-0145-9D75-986E18AC4E0F}"/>
                </a:ext>
              </a:extLst>
            </p:cNvPr>
            <p:cNvSpPr/>
            <p:nvPr/>
          </p:nvSpPr>
          <p:spPr>
            <a:xfrm>
              <a:off x="498143" y="2251741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B42DD0B-157E-6045-BA0C-32FB7BD302BF}"/>
                </a:ext>
              </a:extLst>
            </p:cNvPr>
            <p:cNvSpPr/>
            <p:nvPr/>
          </p:nvSpPr>
          <p:spPr>
            <a:xfrm>
              <a:off x="2216332" y="2251741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5F99C51-7F7C-384F-87BA-52D0BBCD1407}"/>
                </a:ext>
              </a:extLst>
            </p:cNvPr>
            <p:cNvSpPr/>
            <p:nvPr/>
          </p:nvSpPr>
          <p:spPr>
            <a:xfrm>
              <a:off x="3934522" y="2251741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80A6132-19CE-5442-8D27-CDC8F398C7EA}"/>
                </a:ext>
              </a:extLst>
            </p:cNvPr>
            <p:cNvSpPr/>
            <p:nvPr/>
          </p:nvSpPr>
          <p:spPr>
            <a:xfrm>
              <a:off x="5652711" y="2251741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F8223B5-7910-B349-A532-549E4CBAA7EE}"/>
                </a:ext>
              </a:extLst>
            </p:cNvPr>
            <p:cNvCxnSpPr>
              <a:cxnSpLocks/>
            </p:cNvCxnSpPr>
            <p:nvPr/>
          </p:nvCxnSpPr>
          <p:spPr>
            <a:xfrm>
              <a:off x="498143" y="2640508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A33D29D-3D8A-B145-92C3-01D933C3D149}"/>
                </a:ext>
              </a:extLst>
            </p:cNvPr>
            <p:cNvCxnSpPr>
              <a:cxnSpLocks/>
            </p:cNvCxnSpPr>
            <p:nvPr/>
          </p:nvCxnSpPr>
          <p:spPr>
            <a:xfrm>
              <a:off x="2216332" y="2640508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E73DAA4-9193-A641-8ABB-B56A3C1C37FE}"/>
                </a:ext>
              </a:extLst>
            </p:cNvPr>
            <p:cNvCxnSpPr>
              <a:cxnSpLocks/>
            </p:cNvCxnSpPr>
            <p:nvPr/>
          </p:nvCxnSpPr>
          <p:spPr>
            <a:xfrm>
              <a:off x="3934522" y="2640508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B10B8C82-C162-4948-B412-82C099220277}"/>
                </a:ext>
              </a:extLst>
            </p:cNvPr>
            <p:cNvCxnSpPr>
              <a:cxnSpLocks/>
            </p:cNvCxnSpPr>
            <p:nvPr/>
          </p:nvCxnSpPr>
          <p:spPr>
            <a:xfrm>
              <a:off x="5652711" y="2640508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DD1F81A-1A87-BE4D-92A9-529695A431F9}"/>
              </a:ext>
            </a:extLst>
          </p:cNvPr>
          <p:cNvGrpSpPr/>
          <p:nvPr/>
        </p:nvGrpSpPr>
        <p:grpSpPr>
          <a:xfrm>
            <a:off x="498143" y="3671948"/>
            <a:ext cx="6776114" cy="336476"/>
            <a:chOff x="498143" y="3671947"/>
            <a:chExt cx="6776114" cy="38876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0CFE51D-A697-6542-B95F-A15DA2BC8FC3}"/>
                </a:ext>
              </a:extLst>
            </p:cNvPr>
            <p:cNvSpPr/>
            <p:nvPr/>
          </p:nvSpPr>
          <p:spPr>
            <a:xfrm>
              <a:off x="498143" y="3671947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6AD879-1D47-4A47-843A-AE5B59E5D564}"/>
                </a:ext>
              </a:extLst>
            </p:cNvPr>
            <p:cNvSpPr/>
            <p:nvPr/>
          </p:nvSpPr>
          <p:spPr>
            <a:xfrm>
              <a:off x="2216332" y="3671947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4A8206B-4A7F-954B-952D-C807BDD57C1F}"/>
                </a:ext>
              </a:extLst>
            </p:cNvPr>
            <p:cNvSpPr/>
            <p:nvPr/>
          </p:nvSpPr>
          <p:spPr>
            <a:xfrm>
              <a:off x="3934522" y="3671947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01C89-01B2-4948-877D-3CFF567517AF}"/>
                </a:ext>
              </a:extLst>
            </p:cNvPr>
            <p:cNvSpPr/>
            <p:nvPr/>
          </p:nvSpPr>
          <p:spPr>
            <a:xfrm>
              <a:off x="5652711" y="3671947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4EDB556-161E-F347-A32E-EDFCB9BA723A}"/>
                </a:ext>
              </a:extLst>
            </p:cNvPr>
            <p:cNvCxnSpPr>
              <a:cxnSpLocks/>
            </p:cNvCxnSpPr>
            <p:nvPr/>
          </p:nvCxnSpPr>
          <p:spPr>
            <a:xfrm>
              <a:off x="498143" y="4060714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83EF27A-8010-2245-A70C-4EBF0A2CACF7}"/>
                </a:ext>
              </a:extLst>
            </p:cNvPr>
            <p:cNvCxnSpPr>
              <a:cxnSpLocks/>
            </p:cNvCxnSpPr>
            <p:nvPr/>
          </p:nvCxnSpPr>
          <p:spPr>
            <a:xfrm>
              <a:off x="2216332" y="4060714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6B0CDE0-3BD9-684E-BFC6-437F8221CA8E}"/>
                </a:ext>
              </a:extLst>
            </p:cNvPr>
            <p:cNvCxnSpPr>
              <a:cxnSpLocks/>
            </p:cNvCxnSpPr>
            <p:nvPr/>
          </p:nvCxnSpPr>
          <p:spPr>
            <a:xfrm>
              <a:off x="3934522" y="4060714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36E7A1D-BE08-694B-84B3-668D7926CFB2}"/>
                </a:ext>
              </a:extLst>
            </p:cNvPr>
            <p:cNvCxnSpPr>
              <a:cxnSpLocks/>
            </p:cNvCxnSpPr>
            <p:nvPr/>
          </p:nvCxnSpPr>
          <p:spPr>
            <a:xfrm>
              <a:off x="5652711" y="4060714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95DDEE0-1DE6-0544-BB26-DBE35ADD8689}"/>
              </a:ext>
            </a:extLst>
          </p:cNvPr>
          <p:cNvGrpSpPr/>
          <p:nvPr/>
        </p:nvGrpSpPr>
        <p:grpSpPr>
          <a:xfrm>
            <a:off x="498143" y="5092154"/>
            <a:ext cx="6776114" cy="336476"/>
            <a:chOff x="498143" y="5092153"/>
            <a:chExt cx="6776114" cy="38876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EFA1CA-872A-CF49-B3DB-68256D1D8B99}"/>
                </a:ext>
              </a:extLst>
            </p:cNvPr>
            <p:cNvSpPr/>
            <p:nvPr/>
          </p:nvSpPr>
          <p:spPr>
            <a:xfrm>
              <a:off x="498143" y="5092153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2DE1F84-DACF-4B4A-85ED-AB5A76EFDF41}"/>
                </a:ext>
              </a:extLst>
            </p:cNvPr>
            <p:cNvSpPr/>
            <p:nvPr/>
          </p:nvSpPr>
          <p:spPr>
            <a:xfrm>
              <a:off x="2216332" y="5092153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802BF30-CDE7-D64F-964A-6635AABB549D}"/>
                </a:ext>
              </a:extLst>
            </p:cNvPr>
            <p:cNvSpPr/>
            <p:nvPr/>
          </p:nvSpPr>
          <p:spPr>
            <a:xfrm>
              <a:off x="3934522" y="5092153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C4BF3D-1370-AA49-9608-1051542BD004}"/>
                </a:ext>
              </a:extLst>
            </p:cNvPr>
            <p:cNvSpPr/>
            <p:nvPr/>
          </p:nvSpPr>
          <p:spPr>
            <a:xfrm>
              <a:off x="5652711" y="5092153"/>
              <a:ext cx="1621546" cy="388767"/>
            </a:xfrm>
            <a:prstGeom prst="rect">
              <a:avLst/>
            </a:prstGeom>
            <a:solidFill>
              <a:srgbClr val="571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endParaRPr lang="en-US" sz="1050" b="1" dirty="0">
                <a:solidFill>
                  <a:schemeClr val="bg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FFFD2D7-FD94-0842-B6E6-E0901AAF6AC7}"/>
                </a:ext>
              </a:extLst>
            </p:cNvPr>
            <p:cNvCxnSpPr>
              <a:cxnSpLocks/>
            </p:cNvCxnSpPr>
            <p:nvPr/>
          </p:nvCxnSpPr>
          <p:spPr>
            <a:xfrm>
              <a:off x="498143" y="5480920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8B8243A-D1D9-3C4E-A91D-8C44F83596D4}"/>
                </a:ext>
              </a:extLst>
            </p:cNvPr>
            <p:cNvCxnSpPr>
              <a:cxnSpLocks/>
            </p:cNvCxnSpPr>
            <p:nvPr/>
          </p:nvCxnSpPr>
          <p:spPr>
            <a:xfrm>
              <a:off x="2216332" y="5480920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BF4F063-68C9-D749-9EBD-4D455450F1FD}"/>
                </a:ext>
              </a:extLst>
            </p:cNvPr>
            <p:cNvCxnSpPr>
              <a:cxnSpLocks/>
            </p:cNvCxnSpPr>
            <p:nvPr/>
          </p:nvCxnSpPr>
          <p:spPr>
            <a:xfrm>
              <a:off x="3934522" y="5480920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EF2490E3-A935-BE42-8E57-4008A12707AC}"/>
                </a:ext>
              </a:extLst>
            </p:cNvPr>
            <p:cNvCxnSpPr>
              <a:cxnSpLocks/>
            </p:cNvCxnSpPr>
            <p:nvPr/>
          </p:nvCxnSpPr>
          <p:spPr>
            <a:xfrm>
              <a:off x="5652711" y="5480920"/>
              <a:ext cx="162154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DB1D0EB-8AF4-4A4F-BBEB-1AC5473701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964" y="678874"/>
            <a:ext cx="4456472" cy="119559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5AB4C78-72EF-5940-9B02-D933579F4B03}"/>
              </a:ext>
            </a:extLst>
          </p:cNvPr>
          <p:cNvSpPr/>
          <p:nvPr/>
        </p:nvSpPr>
        <p:spPr>
          <a:xfrm>
            <a:off x="498143" y="2251741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OCT 29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Texture Mastery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00" dirty="0">
                <a:solidFill>
                  <a:schemeClr val="bg1"/>
                </a:solidFill>
              </a:rPr>
              <a:t>Launch Event with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>
                <a:solidFill>
                  <a:schemeClr val="bg1"/>
                </a:solidFill>
              </a:rPr>
              <a:t>Shawn Stearns 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1D7C48-C6F1-704F-9C74-43CDAA184307}"/>
              </a:ext>
            </a:extLst>
          </p:cNvPr>
          <p:cNvSpPr/>
          <p:nvPr/>
        </p:nvSpPr>
        <p:spPr>
          <a:xfrm>
            <a:off x="498143" y="3671947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JAN 7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Short Hair Cutting with 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>
                <a:solidFill>
                  <a:schemeClr val="bg1"/>
                </a:solidFill>
              </a:rPr>
              <a:t>Gina Pickett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>
                <a:solidFill>
                  <a:schemeClr val="bg1"/>
                </a:solidFill>
              </a:rPr>
              <a:t>Matrix</a:t>
            </a:r>
            <a:r>
              <a:rPr lang="en-US" sz="105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26B29E5-7621-CF49-89B7-3EC42AA1E106}"/>
              </a:ext>
            </a:extLst>
          </p:cNvPr>
          <p:cNvSpPr/>
          <p:nvPr/>
        </p:nvSpPr>
        <p:spPr>
          <a:xfrm>
            <a:off x="498143" y="5092154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MAR 4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Barbering with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 err="1">
                <a:solidFill>
                  <a:schemeClr val="bg1"/>
                </a:solidFill>
              </a:rPr>
              <a:t>Carlon</a:t>
            </a:r>
            <a:r>
              <a:rPr lang="en-US" sz="1050" b="1" dirty="0">
                <a:solidFill>
                  <a:schemeClr val="bg1"/>
                </a:solidFill>
              </a:rPr>
              <a:t> Thompson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 err="1">
                <a:solidFill>
                  <a:schemeClr val="bg1"/>
                </a:solidFill>
              </a:rPr>
              <a:t>Mizani</a:t>
            </a:r>
            <a:r>
              <a:rPr lang="en-US" sz="1050" b="1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6A9A85-1320-5C44-8C52-BD75F8C3BD16}"/>
              </a:ext>
            </a:extLst>
          </p:cNvPr>
          <p:cNvSpPr/>
          <p:nvPr/>
        </p:nvSpPr>
        <p:spPr>
          <a:xfrm>
            <a:off x="498143" y="6512360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APR 29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Trend Color with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 err="1">
                <a:solidFill>
                  <a:schemeClr val="bg1"/>
                </a:solidFill>
              </a:rPr>
              <a:t>Tippi</a:t>
            </a:r>
            <a:r>
              <a:rPr lang="en-US" sz="1050" b="1" dirty="0">
                <a:solidFill>
                  <a:schemeClr val="bg1"/>
                </a:solidFill>
              </a:rPr>
              <a:t> Shorter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 err="1">
                <a:solidFill>
                  <a:schemeClr val="bg1"/>
                </a:solidFill>
              </a:rPr>
              <a:t>L’oréal</a:t>
            </a:r>
            <a:r>
              <a:rPr lang="en-US" sz="1050" b="1" i="1" dirty="0">
                <a:solidFill>
                  <a:schemeClr val="bg1"/>
                </a:solidFill>
              </a:rPr>
              <a:t> </a:t>
            </a:r>
            <a:r>
              <a:rPr lang="en-US" sz="1050" b="1" i="1" dirty="0" err="1">
                <a:solidFill>
                  <a:schemeClr val="bg1"/>
                </a:solidFill>
              </a:rPr>
              <a:t>Professionnel</a:t>
            </a:r>
            <a:r>
              <a:rPr lang="en-US" sz="1050" b="1" i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DCF548-413D-D64B-9AE8-02802772F687}"/>
              </a:ext>
            </a:extLst>
          </p:cNvPr>
          <p:cNvSpPr/>
          <p:nvPr/>
        </p:nvSpPr>
        <p:spPr>
          <a:xfrm>
            <a:off x="2216332" y="2251741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NOV 5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Long Hair Cutting with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 err="1">
                <a:solidFill>
                  <a:schemeClr val="bg1"/>
                </a:solidFill>
              </a:rPr>
              <a:t>Dezarai</a:t>
            </a:r>
            <a:r>
              <a:rPr lang="en-US" sz="1050" b="1" dirty="0">
                <a:solidFill>
                  <a:schemeClr val="bg1"/>
                </a:solidFill>
              </a:rPr>
              <a:t> Chadwick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 err="1">
                <a:solidFill>
                  <a:schemeClr val="bg1"/>
                </a:solidFill>
              </a:rPr>
              <a:t>Mizani</a:t>
            </a:r>
            <a:r>
              <a:rPr lang="en-US" sz="1050" b="1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96A875C-22CA-FF4B-BEBB-2881A00B9AC0}"/>
              </a:ext>
            </a:extLst>
          </p:cNvPr>
          <p:cNvSpPr/>
          <p:nvPr/>
        </p:nvSpPr>
        <p:spPr>
          <a:xfrm>
            <a:off x="2216332" y="3671947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JAN 21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Language of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00" dirty="0">
                <a:solidFill>
                  <a:schemeClr val="bg1"/>
                </a:solidFill>
              </a:rPr>
              <a:t>Texture &amp; PK with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 err="1">
                <a:solidFill>
                  <a:schemeClr val="bg1"/>
                </a:solidFill>
              </a:rPr>
              <a:t>Marlee</a:t>
            </a:r>
            <a:r>
              <a:rPr lang="en-US" sz="1050" b="1" dirty="0">
                <a:solidFill>
                  <a:schemeClr val="bg1"/>
                </a:solidFill>
              </a:rPr>
              <a:t> Coles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 err="1">
                <a:solidFill>
                  <a:schemeClr val="bg1"/>
                </a:solidFill>
              </a:rPr>
              <a:t>Mizani</a:t>
            </a:r>
            <a:r>
              <a:rPr lang="en-US" sz="105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4C620E6-2069-6D4F-9578-7978BB2A1309}"/>
              </a:ext>
            </a:extLst>
          </p:cNvPr>
          <p:cNvSpPr/>
          <p:nvPr/>
        </p:nvSpPr>
        <p:spPr>
          <a:xfrm>
            <a:off x="2216332" y="5092154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MAR 18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Texture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00" dirty="0">
                <a:solidFill>
                  <a:schemeClr val="bg1"/>
                </a:solidFill>
              </a:rPr>
              <a:t>Consultation with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>
                <a:solidFill>
                  <a:schemeClr val="bg1"/>
                </a:solidFill>
              </a:rPr>
              <a:t>Kristi Valenzuela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>
                <a:solidFill>
                  <a:schemeClr val="bg1"/>
                </a:solidFill>
              </a:rPr>
              <a:t>Summit</a:t>
            </a:r>
            <a:r>
              <a:rPr lang="en-US" sz="105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C20A44F-5696-AD4F-BD99-C21F470DB725}"/>
              </a:ext>
            </a:extLst>
          </p:cNvPr>
          <p:cNvSpPr/>
          <p:nvPr/>
        </p:nvSpPr>
        <p:spPr>
          <a:xfrm>
            <a:off x="2216332" y="6512360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WED,MAY 13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Long Hair Styling with 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>
                <a:solidFill>
                  <a:schemeClr val="bg1"/>
                </a:solidFill>
              </a:rPr>
              <a:t>Todd Edwards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 err="1">
                <a:solidFill>
                  <a:schemeClr val="bg1"/>
                </a:solidFill>
              </a:rPr>
              <a:t>Mizani</a:t>
            </a:r>
            <a:r>
              <a:rPr lang="en-US" sz="105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3357493-FB81-184C-A0AF-AB90D19AE1D6}"/>
              </a:ext>
            </a:extLst>
          </p:cNvPr>
          <p:cNvSpPr/>
          <p:nvPr/>
        </p:nvSpPr>
        <p:spPr>
          <a:xfrm>
            <a:off x="3934522" y="2251741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NOV 19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Intro to </a:t>
            </a:r>
            <a:r>
              <a:rPr lang="en-US" sz="1000" dirty="0" err="1">
                <a:solidFill>
                  <a:schemeClr val="bg1"/>
                </a:solidFill>
              </a:rPr>
              <a:t>Locs</a:t>
            </a:r>
            <a:r>
              <a:rPr lang="en-US" sz="1000" dirty="0">
                <a:solidFill>
                  <a:schemeClr val="bg1"/>
                </a:solidFill>
              </a:rPr>
              <a:t> with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>
                <a:solidFill>
                  <a:schemeClr val="bg1"/>
                </a:solidFill>
              </a:rPr>
              <a:t>Evie Johnson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 err="1">
                <a:solidFill>
                  <a:schemeClr val="bg1"/>
                </a:solidFill>
              </a:rPr>
              <a:t>Mizani</a:t>
            </a:r>
            <a:r>
              <a:rPr lang="en-US" sz="105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140ED3-92F5-5349-8895-B8FDAC5771BF}"/>
              </a:ext>
            </a:extLst>
          </p:cNvPr>
          <p:cNvSpPr/>
          <p:nvPr/>
        </p:nvSpPr>
        <p:spPr>
          <a:xfrm>
            <a:off x="3934522" y="3671947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FEB 4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The Silk Press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00" dirty="0">
                <a:solidFill>
                  <a:schemeClr val="bg1"/>
                </a:solidFill>
              </a:rPr>
              <a:t>Service with  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>
                <a:solidFill>
                  <a:schemeClr val="bg1"/>
                </a:solidFill>
              </a:rPr>
              <a:t>Todd Edwards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 err="1">
                <a:solidFill>
                  <a:schemeClr val="bg1"/>
                </a:solidFill>
              </a:rPr>
              <a:t>Mizani</a:t>
            </a:r>
            <a:r>
              <a:rPr lang="en-US" sz="1050" b="1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8276F7C-1ECB-CB47-9B79-44E2323A3CAB}"/>
              </a:ext>
            </a:extLst>
          </p:cNvPr>
          <p:cNvSpPr/>
          <p:nvPr/>
        </p:nvSpPr>
        <p:spPr>
          <a:xfrm>
            <a:off x="3934522" y="5092154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APR 1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Creative Color with Vivids with </a:t>
            </a:r>
            <a:r>
              <a:rPr lang="en-US" sz="1050" b="1" dirty="0">
                <a:solidFill>
                  <a:schemeClr val="bg1"/>
                </a:solidFill>
              </a:rPr>
              <a:t>Tiffany </a:t>
            </a:r>
            <a:r>
              <a:rPr lang="en-US" sz="1050" b="1" dirty="0" err="1">
                <a:solidFill>
                  <a:schemeClr val="bg1"/>
                </a:solidFill>
              </a:rPr>
              <a:t>Minyon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>
                <a:solidFill>
                  <a:schemeClr val="bg1"/>
                </a:solidFill>
              </a:rPr>
              <a:t>Pulp Riot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91D7E22-88CC-934F-AD9B-4DD6546B5CAA}"/>
              </a:ext>
            </a:extLst>
          </p:cNvPr>
          <p:cNvSpPr/>
          <p:nvPr/>
        </p:nvSpPr>
        <p:spPr>
          <a:xfrm>
            <a:off x="3934522" y="6512360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MAY 27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Graduation Event with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>
                <a:solidFill>
                  <a:schemeClr val="bg1"/>
                </a:solidFill>
              </a:rPr>
              <a:t>Special Guests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5EA1301-2915-DF42-8AAD-9EE0CBBF4BBA}"/>
              </a:ext>
            </a:extLst>
          </p:cNvPr>
          <p:cNvSpPr/>
          <p:nvPr/>
        </p:nvSpPr>
        <p:spPr>
          <a:xfrm>
            <a:off x="5652711" y="2251741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DEC 3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Highlighting &amp;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00" dirty="0" err="1">
                <a:solidFill>
                  <a:schemeClr val="bg1"/>
                </a:solidFill>
              </a:rPr>
              <a:t>Balayage</a:t>
            </a:r>
            <a:r>
              <a:rPr lang="en-US" sz="1000" dirty="0">
                <a:solidFill>
                  <a:schemeClr val="bg1"/>
                </a:solidFill>
              </a:rPr>
              <a:t> with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>
                <a:solidFill>
                  <a:schemeClr val="bg1"/>
                </a:solidFill>
              </a:rPr>
              <a:t>Lindsey Olsen 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 err="1">
                <a:solidFill>
                  <a:schemeClr val="bg1"/>
                </a:solidFill>
              </a:rPr>
              <a:t>Redken</a:t>
            </a:r>
            <a:r>
              <a:rPr lang="en-US" sz="105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06DC247-B836-9C47-BEAC-CCC474FA739A}"/>
              </a:ext>
            </a:extLst>
          </p:cNvPr>
          <p:cNvSpPr/>
          <p:nvPr/>
        </p:nvSpPr>
        <p:spPr>
          <a:xfrm>
            <a:off x="5652711" y="3671947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FEB 18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Wash &amp; Go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00" dirty="0">
                <a:solidFill>
                  <a:schemeClr val="bg1"/>
                </a:solidFill>
              </a:rPr>
              <a:t>Natural Styling with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 err="1">
                <a:solidFill>
                  <a:schemeClr val="bg1"/>
                </a:solidFill>
              </a:rPr>
              <a:t>Marlee</a:t>
            </a:r>
            <a:r>
              <a:rPr lang="en-US" sz="1050" b="1" dirty="0">
                <a:solidFill>
                  <a:schemeClr val="bg1"/>
                </a:solidFill>
              </a:rPr>
              <a:t> Coles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 err="1">
                <a:solidFill>
                  <a:schemeClr val="bg1"/>
                </a:solidFill>
              </a:rPr>
              <a:t>Mizani</a:t>
            </a:r>
            <a:r>
              <a:rPr lang="en-US" sz="105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EFCEC4B-F163-5C46-AE3D-D95EFF28B584}"/>
              </a:ext>
            </a:extLst>
          </p:cNvPr>
          <p:cNvSpPr/>
          <p:nvPr/>
        </p:nvSpPr>
        <p:spPr>
          <a:xfrm>
            <a:off x="5652711" y="5092154"/>
            <a:ext cx="1621546" cy="12942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WED, APR 15 </a:t>
            </a:r>
          </a:p>
          <a:p>
            <a:pPr>
              <a:spcAft>
                <a:spcPts val="1200"/>
              </a:spcAft>
            </a:pPr>
            <a:r>
              <a:rPr lang="en-US" sz="1000" dirty="0">
                <a:solidFill>
                  <a:schemeClr val="bg1"/>
                </a:solidFill>
              </a:rPr>
              <a:t>Braiding with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50" b="1" dirty="0">
                <a:solidFill>
                  <a:schemeClr val="bg1"/>
                </a:solidFill>
              </a:rPr>
              <a:t>Al Campbell</a:t>
            </a:r>
            <a:br>
              <a:rPr lang="en-US" sz="1050" b="1" dirty="0">
                <a:solidFill>
                  <a:schemeClr val="bg1"/>
                </a:solidFill>
              </a:rPr>
            </a:br>
            <a:r>
              <a:rPr lang="en-US" sz="1050" b="1" i="1" dirty="0" err="1">
                <a:solidFill>
                  <a:schemeClr val="bg1"/>
                </a:solidFill>
              </a:rPr>
              <a:t>Mizani</a:t>
            </a:r>
            <a:r>
              <a:rPr lang="en-US" sz="105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C948386-2D59-FC44-8FEB-3D9979C0A013}"/>
              </a:ext>
            </a:extLst>
          </p:cNvPr>
          <p:cNvSpPr/>
          <p:nvPr/>
        </p:nvSpPr>
        <p:spPr>
          <a:xfrm>
            <a:off x="5652710" y="6512360"/>
            <a:ext cx="2119689" cy="1294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91440" rIns="91440" bIns="91440" rtlCol="0" anchor="t"/>
          <a:lstStyle/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E7D6C8"/>
                </a:solidFill>
                <a:latin typeface="Great Vibes" pitchFamily="2" charset="77"/>
              </a:rPr>
              <a:t>Register Today!</a:t>
            </a:r>
          </a:p>
          <a:p>
            <a:pPr>
              <a:spcAft>
                <a:spcPts val="600"/>
              </a:spcAft>
            </a:pPr>
            <a:r>
              <a:rPr lang="en-US" sz="1050" dirty="0">
                <a:solidFill>
                  <a:schemeClr val="bg1"/>
                </a:solidFill>
              </a:rPr>
              <a:t>All Classes on</a:t>
            </a:r>
            <a:br>
              <a:rPr lang="en-US" sz="1050" dirty="0">
                <a:solidFill>
                  <a:schemeClr val="bg1"/>
                </a:solidFill>
              </a:rPr>
            </a:br>
            <a:r>
              <a:rPr lang="en-US" sz="1100" b="1" dirty="0">
                <a:solidFill>
                  <a:schemeClr val="bg1"/>
                </a:solidFill>
              </a:rPr>
              <a:t>Wednesdays</a:t>
            </a:r>
            <a:br>
              <a:rPr lang="en-US" sz="1100" b="1" dirty="0">
                <a:solidFill>
                  <a:schemeClr val="bg1"/>
                </a:solidFill>
              </a:rPr>
            </a:br>
            <a:r>
              <a:rPr lang="en-US" sz="1100" b="1" dirty="0">
                <a:solidFill>
                  <a:schemeClr val="bg1"/>
                </a:solidFill>
              </a:rPr>
              <a:t>at 1:00 </a:t>
            </a:r>
            <a:r>
              <a:rPr lang="en-US" sz="1100" b="1" dirty="0" err="1">
                <a:solidFill>
                  <a:schemeClr val="bg1"/>
                </a:solidFill>
              </a:rPr>
              <a:t>est</a:t>
            </a:r>
            <a:r>
              <a:rPr lang="en-US" sz="11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CD47A04-3633-9B41-AF2B-6E1AED8D8549}"/>
              </a:ext>
            </a:extLst>
          </p:cNvPr>
          <p:cNvSpPr/>
          <p:nvPr/>
        </p:nvSpPr>
        <p:spPr>
          <a:xfrm>
            <a:off x="498144" y="8010821"/>
            <a:ext cx="67761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E7D6C8"/>
                </a:solidFill>
              </a:rPr>
              <a:t>Want to hear more about texture mastery for your school?</a:t>
            </a:r>
            <a:endParaRPr lang="en-US" sz="1600" dirty="0">
              <a:solidFill>
                <a:srgbClr val="E7D6C8"/>
              </a:solidFill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AE7DDB0-6F25-CB40-8CDE-14B1BB7183C0}"/>
              </a:ext>
            </a:extLst>
          </p:cNvPr>
          <p:cNvGrpSpPr/>
          <p:nvPr/>
        </p:nvGrpSpPr>
        <p:grpSpPr>
          <a:xfrm>
            <a:off x="1308916" y="8668429"/>
            <a:ext cx="5154568" cy="776769"/>
            <a:chOff x="1308916" y="8668429"/>
            <a:chExt cx="5154568" cy="776769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9A51888-CA55-454C-951F-FCFCD0AA2EE9}"/>
                </a:ext>
              </a:extLst>
            </p:cNvPr>
            <p:cNvSpPr/>
            <p:nvPr/>
          </p:nvSpPr>
          <p:spPr>
            <a:xfrm>
              <a:off x="2814365" y="8668430"/>
              <a:ext cx="3649119" cy="776768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Great Vibes" pitchFamily="2" charset="77"/>
                </a:rPr>
                <a:t>Scan the code to enroll!</a:t>
              </a:r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299E2870-0525-C447-87F1-3235A199E30E}"/>
                </a:ext>
              </a:extLst>
            </p:cNvPr>
            <p:cNvSpPr/>
            <p:nvPr/>
          </p:nvSpPr>
          <p:spPr>
            <a:xfrm rot="5400000">
              <a:off x="2322481" y="8861631"/>
              <a:ext cx="337574" cy="390364"/>
            </a:xfrm>
            <a:custGeom>
              <a:avLst/>
              <a:gdLst>
                <a:gd name="connsiteX0" fmla="*/ 1210907 w 1210907"/>
                <a:gd name="connsiteY0" fmla="*/ 776532 h 1381985"/>
                <a:gd name="connsiteX1" fmla="*/ 605453 w 1210907"/>
                <a:gd name="connsiteY1" fmla="*/ 1381985 h 1381985"/>
                <a:gd name="connsiteX2" fmla="*/ 501166 w 1210907"/>
                <a:gd name="connsiteY2" fmla="*/ 1277698 h 1381985"/>
                <a:gd name="connsiteX3" fmla="*/ 0 w 1210907"/>
                <a:gd name="connsiteY3" fmla="*/ 776532 h 1381985"/>
                <a:gd name="connsiteX4" fmla="*/ 104287 w 1210907"/>
                <a:gd name="connsiteY4" fmla="*/ 672245 h 1381985"/>
                <a:gd name="connsiteX5" fmla="*/ 531712 w 1210907"/>
                <a:gd name="connsiteY5" fmla="*/ 1099670 h 1381985"/>
                <a:gd name="connsiteX6" fmla="*/ 531712 w 1210907"/>
                <a:gd name="connsiteY6" fmla="*/ 0 h 1381985"/>
                <a:gd name="connsiteX7" fmla="*/ 679196 w 1210907"/>
                <a:gd name="connsiteY7" fmla="*/ 0 h 1381985"/>
                <a:gd name="connsiteX8" fmla="*/ 679196 w 1210907"/>
                <a:gd name="connsiteY8" fmla="*/ 1099669 h 1381985"/>
                <a:gd name="connsiteX9" fmla="*/ 1106620 w 1210907"/>
                <a:gd name="connsiteY9" fmla="*/ 672245 h 13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0907" h="1381985">
                  <a:moveTo>
                    <a:pt x="1210907" y="776532"/>
                  </a:moveTo>
                  <a:lnTo>
                    <a:pt x="605453" y="1381985"/>
                  </a:lnTo>
                  <a:lnTo>
                    <a:pt x="501166" y="1277698"/>
                  </a:lnTo>
                  <a:lnTo>
                    <a:pt x="0" y="776532"/>
                  </a:lnTo>
                  <a:lnTo>
                    <a:pt x="104287" y="672245"/>
                  </a:lnTo>
                  <a:lnTo>
                    <a:pt x="531712" y="1099670"/>
                  </a:lnTo>
                  <a:lnTo>
                    <a:pt x="531712" y="0"/>
                  </a:lnTo>
                  <a:lnTo>
                    <a:pt x="679196" y="0"/>
                  </a:lnTo>
                  <a:lnTo>
                    <a:pt x="679196" y="1099669"/>
                  </a:lnTo>
                  <a:lnTo>
                    <a:pt x="1106620" y="6722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36FC685-A0C9-444E-9BAA-42425D6EEE57}"/>
                </a:ext>
              </a:extLst>
            </p:cNvPr>
            <p:cNvSpPr/>
            <p:nvPr/>
          </p:nvSpPr>
          <p:spPr>
            <a:xfrm>
              <a:off x="1308916" y="8668429"/>
              <a:ext cx="776769" cy="776769"/>
            </a:xfrm>
            <a:prstGeom prst="rect">
              <a:avLst/>
            </a:prstGeom>
            <a:solidFill>
              <a:srgbClr val="DA0A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</a:rPr>
                <a:t>FPO </a:t>
              </a:r>
            </a:p>
            <a:p>
              <a:pPr algn="ctr"/>
              <a:r>
                <a:rPr lang="en-US" sz="800" b="1" dirty="0">
                  <a:solidFill>
                    <a:schemeClr val="bg1"/>
                  </a:solidFill>
                </a:rPr>
                <a:t>REGISTRATION LINK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8691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5E0744B-0ACF-0740-BE96-4A4A959737FF}"/>
              </a:ext>
            </a:extLst>
          </p:cNvPr>
          <p:cNvGrpSpPr/>
          <p:nvPr/>
        </p:nvGrpSpPr>
        <p:grpSpPr>
          <a:xfrm>
            <a:off x="498143" y="2251741"/>
            <a:ext cx="7274256" cy="5554918"/>
            <a:chOff x="498143" y="2251741"/>
            <a:chExt cx="7274256" cy="555491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310B02A-2726-0F4C-B410-73D53E97C8A6}"/>
                </a:ext>
              </a:extLst>
            </p:cNvPr>
            <p:cNvGrpSpPr/>
            <p:nvPr/>
          </p:nvGrpSpPr>
          <p:grpSpPr>
            <a:xfrm>
              <a:off x="498143" y="2251741"/>
              <a:ext cx="6776114" cy="5554918"/>
              <a:chOff x="-7052584" y="2251741"/>
              <a:chExt cx="6776114" cy="5554918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0D787FD1-3856-1D48-A184-4A7F7C4A1196}"/>
                  </a:ext>
                </a:extLst>
              </p:cNvPr>
              <p:cNvSpPr/>
              <p:nvPr/>
            </p:nvSpPr>
            <p:spPr>
              <a:xfrm>
                <a:off x="-7052584" y="2251741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A539F0FB-2286-8248-8553-CC0FEC91D925}"/>
                  </a:ext>
                </a:extLst>
              </p:cNvPr>
              <p:cNvSpPr/>
              <p:nvPr/>
            </p:nvSpPr>
            <p:spPr>
              <a:xfrm>
                <a:off x="-7052584" y="3671947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8D517574-32FD-6644-82F8-52D40FA059F8}"/>
                  </a:ext>
                </a:extLst>
              </p:cNvPr>
              <p:cNvSpPr/>
              <p:nvPr/>
            </p:nvSpPr>
            <p:spPr>
              <a:xfrm>
                <a:off x="-7052584" y="5092154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D4E2890D-9E67-974A-95E5-73A6CDA01697}"/>
                  </a:ext>
                </a:extLst>
              </p:cNvPr>
              <p:cNvSpPr/>
              <p:nvPr/>
            </p:nvSpPr>
            <p:spPr>
              <a:xfrm>
                <a:off x="-7052584" y="6512360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2CD6294E-72C9-3142-B823-498E603E7E03}"/>
                  </a:ext>
                </a:extLst>
              </p:cNvPr>
              <p:cNvSpPr/>
              <p:nvPr/>
            </p:nvSpPr>
            <p:spPr>
              <a:xfrm>
                <a:off x="-5334395" y="2251741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C396C349-C334-DC4B-9800-941F200E32EF}"/>
                  </a:ext>
                </a:extLst>
              </p:cNvPr>
              <p:cNvSpPr/>
              <p:nvPr/>
            </p:nvSpPr>
            <p:spPr>
              <a:xfrm>
                <a:off x="-5334395" y="3671947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91A9967B-3551-424B-81C9-8F1A180C02FA}"/>
                  </a:ext>
                </a:extLst>
              </p:cNvPr>
              <p:cNvSpPr/>
              <p:nvPr/>
            </p:nvSpPr>
            <p:spPr>
              <a:xfrm>
                <a:off x="-5334395" y="5092154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98FE59CE-3880-D24E-9464-4166CD589A9F}"/>
                  </a:ext>
                </a:extLst>
              </p:cNvPr>
              <p:cNvSpPr/>
              <p:nvPr/>
            </p:nvSpPr>
            <p:spPr>
              <a:xfrm>
                <a:off x="-5334395" y="6512360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9FA35663-2AC1-AE44-8970-F2E24AE472F4}"/>
                  </a:ext>
                </a:extLst>
              </p:cNvPr>
              <p:cNvSpPr/>
              <p:nvPr/>
            </p:nvSpPr>
            <p:spPr>
              <a:xfrm>
                <a:off x="-3616205" y="2251741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E0F1A39E-CFE0-6048-BA95-E8E01B59689D}"/>
                  </a:ext>
                </a:extLst>
              </p:cNvPr>
              <p:cNvSpPr/>
              <p:nvPr/>
            </p:nvSpPr>
            <p:spPr>
              <a:xfrm>
                <a:off x="-3616205" y="3671947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08A2929E-FCF6-654F-A1A9-73B6FCB0046B}"/>
                  </a:ext>
                </a:extLst>
              </p:cNvPr>
              <p:cNvSpPr/>
              <p:nvPr/>
            </p:nvSpPr>
            <p:spPr>
              <a:xfrm>
                <a:off x="-3616205" y="5092154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5D0BBE1-95BD-5F48-AF52-4EE93517574A}"/>
                  </a:ext>
                </a:extLst>
              </p:cNvPr>
              <p:cNvSpPr/>
              <p:nvPr/>
            </p:nvSpPr>
            <p:spPr>
              <a:xfrm>
                <a:off x="-3616205" y="6512360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B27B9C19-6589-D943-A201-C5085DC24236}"/>
                  </a:ext>
                </a:extLst>
              </p:cNvPr>
              <p:cNvSpPr/>
              <p:nvPr/>
            </p:nvSpPr>
            <p:spPr>
              <a:xfrm>
                <a:off x="-1898016" y="2251741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1080EA8A-D1D6-0A4A-9BAC-D79F3A2BD8A7}"/>
                  </a:ext>
                </a:extLst>
              </p:cNvPr>
              <p:cNvSpPr/>
              <p:nvPr/>
            </p:nvSpPr>
            <p:spPr>
              <a:xfrm>
                <a:off x="-1898016" y="3671947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92EB55EC-F0AF-044C-B87B-D691C43E5DAC}"/>
                  </a:ext>
                </a:extLst>
              </p:cNvPr>
              <p:cNvSpPr/>
              <p:nvPr/>
            </p:nvSpPr>
            <p:spPr>
              <a:xfrm>
                <a:off x="-1898016" y="5092154"/>
                <a:ext cx="1621546" cy="12942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52B7C7B-1B1B-0C4A-AF53-1E48A852D815}"/>
                </a:ext>
              </a:extLst>
            </p:cNvPr>
            <p:cNvGrpSpPr/>
            <p:nvPr/>
          </p:nvGrpSpPr>
          <p:grpSpPr>
            <a:xfrm>
              <a:off x="498143" y="6512360"/>
              <a:ext cx="5057925" cy="336476"/>
              <a:chOff x="498143" y="6512359"/>
              <a:chExt cx="5057925" cy="388767"/>
            </a:xfrm>
            <a:solidFill>
              <a:srgbClr val="2C0904"/>
            </a:solidFill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1111E1C-BE6C-8544-B1F8-99ED75DFDAD7}"/>
                  </a:ext>
                </a:extLst>
              </p:cNvPr>
              <p:cNvSpPr/>
              <p:nvPr/>
            </p:nvSpPr>
            <p:spPr>
              <a:xfrm>
                <a:off x="498143" y="6512359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478A95E-FB41-F94D-8F96-A3F33578F352}"/>
                  </a:ext>
                </a:extLst>
              </p:cNvPr>
              <p:cNvSpPr/>
              <p:nvPr/>
            </p:nvSpPr>
            <p:spPr>
              <a:xfrm>
                <a:off x="2216332" y="6512359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3E0AA2A-DBC3-2A42-9AD7-20F8E81B06C1}"/>
                  </a:ext>
                </a:extLst>
              </p:cNvPr>
              <p:cNvSpPr/>
              <p:nvPr/>
            </p:nvSpPr>
            <p:spPr>
              <a:xfrm>
                <a:off x="3934522" y="6512359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80DA6EB-BE3C-5B44-A11A-5928525E54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8143" y="6901126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04E17504-06B5-E34C-A2D6-DCCFBEF4A5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16332" y="6901126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5B385ECF-EBA3-554C-8EBD-A067D04690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34522" y="6901126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6CE4037-DEDB-AF4D-9075-F67460FF631B}"/>
                </a:ext>
              </a:extLst>
            </p:cNvPr>
            <p:cNvGrpSpPr/>
            <p:nvPr/>
          </p:nvGrpSpPr>
          <p:grpSpPr>
            <a:xfrm>
              <a:off x="498143" y="2251742"/>
              <a:ext cx="6776114" cy="336476"/>
              <a:chOff x="498143" y="2251741"/>
              <a:chExt cx="6776114" cy="388767"/>
            </a:xfrm>
            <a:solidFill>
              <a:srgbClr val="2C0904"/>
            </a:solidFill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DE75C43-DF84-0145-9D75-986E18AC4E0F}"/>
                  </a:ext>
                </a:extLst>
              </p:cNvPr>
              <p:cNvSpPr/>
              <p:nvPr/>
            </p:nvSpPr>
            <p:spPr>
              <a:xfrm>
                <a:off x="498143" y="2251741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B42DD0B-157E-6045-BA0C-32FB7BD302BF}"/>
                  </a:ext>
                </a:extLst>
              </p:cNvPr>
              <p:cNvSpPr/>
              <p:nvPr/>
            </p:nvSpPr>
            <p:spPr>
              <a:xfrm>
                <a:off x="2216332" y="2251741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5F99C51-7F7C-384F-87BA-52D0BBCD1407}"/>
                  </a:ext>
                </a:extLst>
              </p:cNvPr>
              <p:cNvSpPr/>
              <p:nvPr/>
            </p:nvSpPr>
            <p:spPr>
              <a:xfrm>
                <a:off x="3934522" y="2251741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80A6132-19CE-5442-8D27-CDC8F398C7EA}"/>
                  </a:ext>
                </a:extLst>
              </p:cNvPr>
              <p:cNvSpPr/>
              <p:nvPr/>
            </p:nvSpPr>
            <p:spPr>
              <a:xfrm>
                <a:off x="5652711" y="2251741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BF8223B5-7910-B349-A532-549E4CBAA7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8143" y="2640508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7A33D29D-3D8A-B145-92C3-01D933C3D1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16332" y="2640508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DE73DAA4-9193-A641-8ABB-B56A3C1C37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34522" y="2640508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B10B8C82-C162-4948-B412-82C0992202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52711" y="2640508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8DD1F81A-1A87-BE4D-92A9-529695A431F9}"/>
                </a:ext>
              </a:extLst>
            </p:cNvPr>
            <p:cNvGrpSpPr/>
            <p:nvPr/>
          </p:nvGrpSpPr>
          <p:grpSpPr>
            <a:xfrm>
              <a:off x="498143" y="3671948"/>
              <a:ext cx="6776114" cy="336476"/>
              <a:chOff x="498143" y="3671947"/>
              <a:chExt cx="6776114" cy="388767"/>
            </a:xfrm>
            <a:solidFill>
              <a:srgbClr val="2C0904"/>
            </a:solidFill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0CFE51D-A697-6542-B95F-A15DA2BC8FC3}"/>
                  </a:ext>
                </a:extLst>
              </p:cNvPr>
              <p:cNvSpPr/>
              <p:nvPr/>
            </p:nvSpPr>
            <p:spPr>
              <a:xfrm>
                <a:off x="498143" y="3671947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36AD879-1D47-4A47-843A-AE5B59E5D564}"/>
                  </a:ext>
                </a:extLst>
              </p:cNvPr>
              <p:cNvSpPr/>
              <p:nvPr/>
            </p:nvSpPr>
            <p:spPr>
              <a:xfrm>
                <a:off x="2216332" y="3671947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4A8206B-4A7F-954B-952D-C807BDD57C1F}"/>
                  </a:ext>
                </a:extLst>
              </p:cNvPr>
              <p:cNvSpPr/>
              <p:nvPr/>
            </p:nvSpPr>
            <p:spPr>
              <a:xfrm>
                <a:off x="3934522" y="3671947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6001C89-01B2-4948-877D-3CFF567517AF}"/>
                  </a:ext>
                </a:extLst>
              </p:cNvPr>
              <p:cNvSpPr/>
              <p:nvPr/>
            </p:nvSpPr>
            <p:spPr>
              <a:xfrm>
                <a:off x="5652711" y="3671947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4EDB556-161E-F347-A32E-EDFCB9BA72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8143" y="4060714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B83EF27A-8010-2245-A70C-4EBF0A2CAC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16332" y="4060714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86B0CDE0-3BD9-684E-BFC6-437F8221CA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34522" y="4060714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536E7A1D-BE08-694B-84B3-668D7926CF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52711" y="4060714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95DDEE0-1DE6-0544-BB26-DBE35ADD8689}"/>
                </a:ext>
              </a:extLst>
            </p:cNvPr>
            <p:cNvGrpSpPr/>
            <p:nvPr/>
          </p:nvGrpSpPr>
          <p:grpSpPr>
            <a:xfrm>
              <a:off x="498143" y="5092154"/>
              <a:ext cx="6776114" cy="336476"/>
              <a:chOff x="498143" y="5092153"/>
              <a:chExt cx="6776114" cy="388767"/>
            </a:xfrm>
            <a:solidFill>
              <a:srgbClr val="2C0904"/>
            </a:solidFill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CEFA1CA-872A-CF49-B3DB-68256D1D8B99}"/>
                  </a:ext>
                </a:extLst>
              </p:cNvPr>
              <p:cNvSpPr/>
              <p:nvPr/>
            </p:nvSpPr>
            <p:spPr>
              <a:xfrm>
                <a:off x="498143" y="5092153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2DE1F84-DACF-4B4A-85ED-AB5A76EFDF41}"/>
                  </a:ext>
                </a:extLst>
              </p:cNvPr>
              <p:cNvSpPr/>
              <p:nvPr/>
            </p:nvSpPr>
            <p:spPr>
              <a:xfrm>
                <a:off x="2216332" y="5092153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802BF30-CDE7-D64F-964A-6635AABB549D}"/>
                  </a:ext>
                </a:extLst>
              </p:cNvPr>
              <p:cNvSpPr/>
              <p:nvPr/>
            </p:nvSpPr>
            <p:spPr>
              <a:xfrm>
                <a:off x="3934522" y="5092153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8C4BF3D-1370-AA49-9608-1051542BD004}"/>
                  </a:ext>
                </a:extLst>
              </p:cNvPr>
              <p:cNvSpPr/>
              <p:nvPr/>
            </p:nvSpPr>
            <p:spPr>
              <a:xfrm>
                <a:off x="5652711" y="5092153"/>
                <a:ext cx="1621546" cy="38876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7160" tIns="91440" rIns="91440" bIns="91440" rtlCol="0" anchor="t"/>
              <a:lstStyle/>
              <a:p>
                <a:pPr>
                  <a:spcAft>
                    <a:spcPts val="1200"/>
                  </a:spcAft>
                </a:pPr>
                <a:endParaRPr lang="en-US" sz="1050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BFFFD2D7-FD94-0842-B6E6-E0901AAF6A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8143" y="5480920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B8B8243A-D1D9-3C4E-A91D-8C44F83596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16332" y="5480920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BF4F063-68C9-D749-9EBD-4D455450F1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34522" y="5480920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F2490E3-A935-BE42-8E57-4008A12707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52711" y="5480920"/>
                <a:ext cx="1621546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5AB4C78-72EF-5940-9B02-D933579F4B03}"/>
                </a:ext>
              </a:extLst>
            </p:cNvPr>
            <p:cNvSpPr/>
            <p:nvPr/>
          </p:nvSpPr>
          <p:spPr>
            <a:xfrm>
              <a:off x="498143" y="2251741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OCT 29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Texture Mastery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Launch Event with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>
                  <a:solidFill>
                    <a:schemeClr val="tx1"/>
                  </a:solidFill>
                </a:rPr>
                <a:t>Shawn Stearns 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A1D7C48-C6F1-704F-9C74-43CDAA184307}"/>
                </a:ext>
              </a:extLst>
            </p:cNvPr>
            <p:cNvSpPr/>
            <p:nvPr/>
          </p:nvSpPr>
          <p:spPr>
            <a:xfrm>
              <a:off x="498143" y="3671947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JAN 7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Short Hair Cutting with 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>
                  <a:solidFill>
                    <a:schemeClr val="tx1"/>
                  </a:solidFill>
                </a:rPr>
                <a:t>Gina Pickett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>
                  <a:solidFill>
                    <a:schemeClr val="tx1"/>
                  </a:solidFill>
                </a:rPr>
                <a:t>Matrix</a:t>
              </a:r>
              <a:r>
                <a:rPr lang="en-US" sz="1050" b="1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26B29E5-7621-CF49-89B7-3EC42AA1E106}"/>
                </a:ext>
              </a:extLst>
            </p:cNvPr>
            <p:cNvSpPr/>
            <p:nvPr/>
          </p:nvSpPr>
          <p:spPr>
            <a:xfrm>
              <a:off x="498143" y="5092154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MAR 4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Barbering with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 err="1">
                  <a:solidFill>
                    <a:schemeClr val="tx1"/>
                  </a:solidFill>
                </a:rPr>
                <a:t>Carlon</a:t>
              </a:r>
              <a:r>
                <a:rPr lang="en-US" sz="1050" b="1" dirty="0">
                  <a:solidFill>
                    <a:schemeClr val="tx1"/>
                  </a:solidFill>
                </a:rPr>
                <a:t> Thompson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 err="1">
                  <a:solidFill>
                    <a:schemeClr val="tx1"/>
                  </a:solidFill>
                </a:rPr>
                <a:t>Mizani</a:t>
              </a:r>
              <a:r>
                <a:rPr lang="en-US" sz="1050" b="1" dirty="0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F6A9A85-1320-5C44-8C52-BD75F8C3BD16}"/>
                </a:ext>
              </a:extLst>
            </p:cNvPr>
            <p:cNvSpPr/>
            <p:nvPr/>
          </p:nvSpPr>
          <p:spPr>
            <a:xfrm>
              <a:off x="498143" y="6512360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APR 29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Trend Color with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 err="1">
                  <a:solidFill>
                    <a:schemeClr val="tx1"/>
                  </a:solidFill>
                </a:rPr>
                <a:t>Tippi</a:t>
              </a:r>
              <a:r>
                <a:rPr lang="en-US" sz="1050" b="1" dirty="0">
                  <a:solidFill>
                    <a:schemeClr val="tx1"/>
                  </a:solidFill>
                </a:rPr>
                <a:t> Shorter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 err="1">
                  <a:solidFill>
                    <a:schemeClr val="tx1"/>
                  </a:solidFill>
                </a:rPr>
                <a:t>L’oréal</a:t>
              </a:r>
              <a:r>
                <a:rPr lang="en-US" sz="1050" b="1" i="1" dirty="0">
                  <a:solidFill>
                    <a:schemeClr val="tx1"/>
                  </a:solidFill>
                </a:rPr>
                <a:t> </a:t>
              </a:r>
              <a:r>
                <a:rPr lang="en-US" sz="1050" b="1" i="1" dirty="0" err="1">
                  <a:solidFill>
                    <a:schemeClr val="tx1"/>
                  </a:solidFill>
                </a:rPr>
                <a:t>Professionnel</a:t>
              </a:r>
              <a:r>
                <a:rPr lang="en-US" sz="1050" b="1" i="1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ADCF548-413D-D64B-9AE8-02802772F687}"/>
                </a:ext>
              </a:extLst>
            </p:cNvPr>
            <p:cNvSpPr/>
            <p:nvPr/>
          </p:nvSpPr>
          <p:spPr>
            <a:xfrm>
              <a:off x="2216332" y="2251741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NOV 5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Long Hair Cutting with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 err="1">
                  <a:solidFill>
                    <a:schemeClr val="tx1"/>
                  </a:solidFill>
                </a:rPr>
                <a:t>Dezarai</a:t>
              </a:r>
              <a:r>
                <a:rPr lang="en-US" sz="1050" b="1" dirty="0">
                  <a:solidFill>
                    <a:schemeClr val="tx1"/>
                  </a:solidFill>
                </a:rPr>
                <a:t> Chadwick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 err="1">
                  <a:solidFill>
                    <a:schemeClr val="tx1"/>
                  </a:solidFill>
                </a:rPr>
                <a:t>Mizani</a:t>
              </a:r>
              <a:r>
                <a:rPr lang="en-US" sz="1050" b="1" dirty="0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96A875C-22CA-FF4B-BEBB-2881A00B9AC0}"/>
                </a:ext>
              </a:extLst>
            </p:cNvPr>
            <p:cNvSpPr/>
            <p:nvPr/>
          </p:nvSpPr>
          <p:spPr>
            <a:xfrm>
              <a:off x="2216332" y="3671947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JAN 21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Language of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Texture &amp; PK with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 err="1">
                  <a:solidFill>
                    <a:schemeClr val="tx1"/>
                  </a:solidFill>
                </a:rPr>
                <a:t>Marlee</a:t>
              </a:r>
              <a:r>
                <a:rPr lang="en-US" sz="1050" b="1" dirty="0">
                  <a:solidFill>
                    <a:schemeClr val="tx1"/>
                  </a:solidFill>
                </a:rPr>
                <a:t> Coles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 err="1">
                  <a:solidFill>
                    <a:schemeClr val="tx1"/>
                  </a:solidFill>
                </a:rPr>
                <a:t>Mizani</a:t>
              </a:r>
              <a:r>
                <a:rPr lang="en-US" sz="1050" b="1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620E6-2069-6D4F-9578-7978BB2A1309}"/>
                </a:ext>
              </a:extLst>
            </p:cNvPr>
            <p:cNvSpPr/>
            <p:nvPr/>
          </p:nvSpPr>
          <p:spPr>
            <a:xfrm>
              <a:off x="2216332" y="5092154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MAR 18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Texture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Consultation with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>
                  <a:solidFill>
                    <a:schemeClr val="tx1"/>
                  </a:solidFill>
                </a:rPr>
                <a:t>Kristi Valenzuela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>
                  <a:solidFill>
                    <a:schemeClr val="tx1"/>
                  </a:solidFill>
                </a:rPr>
                <a:t>Summit</a:t>
              </a:r>
              <a:r>
                <a:rPr lang="en-US" sz="1050" b="1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C20A44F-5696-AD4F-BD99-C21F470DB725}"/>
                </a:ext>
              </a:extLst>
            </p:cNvPr>
            <p:cNvSpPr/>
            <p:nvPr/>
          </p:nvSpPr>
          <p:spPr>
            <a:xfrm>
              <a:off x="2216332" y="6512360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WED,MAY 13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Long Hair Styling with 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>
                  <a:solidFill>
                    <a:schemeClr val="tx1"/>
                  </a:solidFill>
                </a:rPr>
                <a:t>Todd Edwards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 err="1">
                  <a:solidFill>
                    <a:schemeClr val="tx1"/>
                  </a:solidFill>
                </a:rPr>
                <a:t>Mizani</a:t>
              </a:r>
              <a:r>
                <a:rPr lang="en-US" sz="1050" b="1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3357493-FB81-184C-A0AF-AB90D19AE1D6}"/>
                </a:ext>
              </a:extLst>
            </p:cNvPr>
            <p:cNvSpPr/>
            <p:nvPr/>
          </p:nvSpPr>
          <p:spPr>
            <a:xfrm>
              <a:off x="3934522" y="2251741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NOV 19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Intro to </a:t>
              </a:r>
              <a:r>
                <a:rPr lang="en-US" sz="1000" dirty="0" err="1">
                  <a:solidFill>
                    <a:schemeClr val="tx1"/>
                  </a:solidFill>
                </a:rPr>
                <a:t>Locs</a:t>
              </a:r>
              <a:r>
                <a:rPr lang="en-US" sz="1000" dirty="0">
                  <a:solidFill>
                    <a:schemeClr val="tx1"/>
                  </a:solidFill>
                </a:rPr>
                <a:t> with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>
                  <a:solidFill>
                    <a:schemeClr val="tx1"/>
                  </a:solidFill>
                </a:rPr>
                <a:t>Evie Johnson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 err="1">
                  <a:solidFill>
                    <a:schemeClr val="tx1"/>
                  </a:solidFill>
                </a:rPr>
                <a:t>Mizani</a:t>
              </a:r>
              <a:r>
                <a:rPr lang="en-US" sz="1050" b="1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9140ED3-92F5-5349-8895-B8FDAC5771BF}"/>
                </a:ext>
              </a:extLst>
            </p:cNvPr>
            <p:cNvSpPr/>
            <p:nvPr/>
          </p:nvSpPr>
          <p:spPr>
            <a:xfrm>
              <a:off x="3934522" y="3671947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FEB 4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The Silk Press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Service with  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>
                  <a:solidFill>
                    <a:schemeClr val="tx1"/>
                  </a:solidFill>
                </a:rPr>
                <a:t>Todd Edwards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 err="1">
                  <a:solidFill>
                    <a:schemeClr val="tx1"/>
                  </a:solidFill>
                </a:rPr>
                <a:t>Mizani</a:t>
              </a:r>
              <a:r>
                <a:rPr lang="en-US" sz="1050" b="1" dirty="0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8276F7C-1ECB-CB47-9B79-44E2323A3CAB}"/>
                </a:ext>
              </a:extLst>
            </p:cNvPr>
            <p:cNvSpPr/>
            <p:nvPr/>
          </p:nvSpPr>
          <p:spPr>
            <a:xfrm>
              <a:off x="3934522" y="5092154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APR 1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Creative Color with Vivids with </a:t>
              </a:r>
              <a:r>
                <a:rPr lang="en-US" sz="1050" b="1" dirty="0">
                  <a:solidFill>
                    <a:schemeClr val="tx1"/>
                  </a:solidFill>
                </a:rPr>
                <a:t>Tiffany </a:t>
              </a:r>
              <a:r>
                <a:rPr lang="en-US" sz="1050" b="1" dirty="0" err="1">
                  <a:solidFill>
                    <a:schemeClr val="tx1"/>
                  </a:solidFill>
                </a:rPr>
                <a:t>Minyon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>
                  <a:solidFill>
                    <a:schemeClr val="tx1"/>
                  </a:solidFill>
                </a:rPr>
                <a:t>Pulp Riot 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91D7E22-88CC-934F-AD9B-4DD6546B5CAA}"/>
                </a:ext>
              </a:extLst>
            </p:cNvPr>
            <p:cNvSpPr/>
            <p:nvPr/>
          </p:nvSpPr>
          <p:spPr>
            <a:xfrm>
              <a:off x="3934522" y="6512360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MAY 27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Graduation Event with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>
                  <a:solidFill>
                    <a:schemeClr val="tx1"/>
                  </a:solidFill>
                </a:rPr>
                <a:t>Special Guests 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5EA1301-2915-DF42-8AAD-9EE0CBBF4BBA}"/>
                </a:ext>
              </a:extLst>
            </p:cNvPr>
            <p:cNvSpPr/>
            <p:nvPr/>
          </p:nvSpPr>
          <p:spPr>
            <a:xfrm>
              <a:off x="5652711" y="2251741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DEC 3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Highlighting &amp;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 err="1">
                  <a:solidFill>
                    <a:schemeClr val="tx1"/>
                  </a:solidFill>
                </a:rPr>
                <a:t>Balayage</a:t>
              </a:r>
              <a:r>
                <a:rPr lang="en-US" sz="1000" dirty="0">
                  <a:solidFill>
                    <a:schemeClr val="tx1"/>
                  </a:solidFill>
                </a:rPr>
                <a:t> with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>
                  <a:solidFill>
                    <a:schemeClr val="tx1"/>
                  </a:solidFill>
                </a:rPr>
                <a:t>Lindsey Olsen 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 err="1">
                  <a:solidFill>
                    <a:schemeClr val="tx1"/>
                  </a:solidFill>
                </a:rPr>
                <a:t>Redken</a:t>
              </a:r>
              <a:r>
                <a:rPr lang="en-US" sz="1050" b="1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06DC247-B836-9C47-BEAC-CCC474FA739A}"/>
                </a:ext>
              </a:extLst>
            </p:cNvPr>
            <p:cNvSpPr/>
            <p:nvPr/>
          </p:nvSpPr>
          <p:spPr>
            <a:xfrm>
              <a:off x="5652711" y="3671947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FEB 18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Wash &amp; Go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Natural Styling with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 err="1">
                  <a:solidFill>
                    <a:schemeClr val="tx1"/>
                  </a:solidFill>
                </a:rPr>
                <a:t>Marlee</a:t>
              </a:r>
              <a:r>
                <a:rPr lang="en-US" sz="1050" b="1" dirty="0">
                  <a:solidFill>
                    <a:schemeClr val="tx1"/>
                  </a:solidFill>
                </a:rPr>
                <a:t> Coles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 err="1">
                  <a:solidFill>
                    <a:schemeClr val="tx1"/>
                  </a:solidFill>
                </a:rPr>
                <a:t>Mizani</a:t>
              </a:r>
              <a:r>
                <a:rPr lang="en-US" sz="1050" b="1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EFCEC4B-F163-5C46-AE3D-D95EFF28B584}"/>
                </a:ext>
              </a:extLst>
            </p:cNvPr>
            <p:cNvSpPr/>
            <p:nvPr/>
          </p:nvSpPr>
          <p:spPr>
            <a:xfrm>
              <a:off x="5652711" y="5092154"/>
              <a:ext cx="1621546" cy="12942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WED, APR 15 </a:t>
              </a:r>
            </a:p>
            <a:p>
              <a:pPr>
                <a:spcAft>
                  <a:spcPts val="1200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Braiding with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50" b="1" dirty="0">
                  <a:solidFill>
                    <a:schemeClr val="tx1"/>
                  </a:solidFill>
                </a:rPr>
                <a:t>Al Campbell</a:t>
              </a:r>
              <a:br>
                <a:rPr lang="en-US" sz="1050" b="1" dirty="0">
                  <a:solidFill>
                    <a:schemeClr val="tx1"/>
                  </a:solidFill>
                </a:rPr>
              </a:br>
              <a:r>
                <a:rPr lang="en-US" sz="1050" b="1" i="1" dirty="0" err="1">
                  <a:solidFill>
                    <a:schemeClr val="tx1"/>
                  </a:solidFill>
                </a:rPr>
                <a:t>Mizani</a:t>
              </a:r>
              <a:r>
                <a:rPr lang="en-US" sz="1050" b="1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C948386-2D59-FC44-8FEB-3D9979C0A013}"/>
                </a:ext>
              </a:extLst>
            </p:cNvPr>
            <p:cNvSpPr/>
            <p:nvPr/>
          </p:nvSpPr>
          <p:spPr>
            <a:xfrm>
              <a:off x="5652710" y="6512360"/>
              <a:ext cx="2119689" cy="12942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7160" tIns="91440" rIns="91440" bIns="91440" rtlCol="0" anchor="t"/>
            <a:lstStyle/>
            <a:p>
              <a:pPr>
                <a:spcAft>
                  <a:spcPts val="600"/>
                </a:spcAft>
              </a:pPr>
              <a:r>
                <a:rPr lang="en-US" sz="2000" dirty="0">
                  <a:solidFill>
                    <a:schemeClr val="tx1"/>
                  </a:solidFill>
                  <a:latin typeface="Great Vibes" pitchFamily="2" charset="77"/>
                </a:rPr>
                <a:t>Register Today!</a:t>
              </a:r>
            </a:p>
            <a:p>
              <a:pPr>
                <a:spcAft>
                  <a:spcPts val="600"/>
                </a:spcAft>
              </a:pPr>
              <a:r>
                <a:rPr lang="en-US" sz="1050" dirty="0">
                  <a:solidFill>
                    <a:schemeClr val="tx1"/>
                  </a:solidFill>
                </a:rPr>
                <a:t>All Classes on</a:t>
              </a:r>
              <a:br>
                <a:rPr lang="en-US" sz="1050" dirty="0">
                  <a:solidFill>
                    <a:schemeClr val="tx1"/>
                  </a:solidFill>
                </a:rPr>
              </a:br>
              <a:r>
                <a:rPr lang="en-US" sz="1100" b="1" dirty="0">
                  <a:solidFill>
                    <a:schemeClr val="tx1"/>
                  </a:solidFill>
                </a:rPr>
                <a:t>Wednesdays</a:t>
              </a:r>
              <a:br>
                <a:rPr lang="en-US" sz="1100" b="1" dirty="0">
                  <a:solidFill>
                    <a:schemeClr val="tx1"/>
                  </a:solidFill>
                </a:rPr>
              </a:br>
              <a:r>
                <a:rPr lang="en-US" sz="1100" b="1" dirty="0">
                  <a:solidFill>
                    <a:schemeClr val="tx1"/>
                  </a:solidFill>
                </a:rPr>
                <a:t>at 1:00 </a:t>
              </a:r>
              <a:r>
                <a:rPr lang="en-US" sz="1100" b="1" dirty="0" err="1">
                  <a:solidFill>
                    <a:schemeClr val="tx1"/>
                  </a:solidFill>
                </a:rPr>
                <a:t>est</a:t>
              </a:r>
              <a:r>
                <a:rPr lang="en-US" sz="1100" b="1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3CD47A04-3633-9B41-AF2B-6E1AED8D8549}"/>
              </a:ext>
            </a:extLst>
          </p:cNvPr>
          <p:cNvSpPr/>
          <p:nvPr/>
        </p:nvSpPr>
        <p:spPr>
          <a:xfrm>
            <a:off x="498144" y="8010821"/>
            <a:ext cx="67761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Want to hear more about texture mastery for your school?</a:t>
            </a:r>
            <a:endParaRPr lang="en-US" sz="1600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9A51888-CA55-454C-951F-FCFCD0AA2EE9}"/>
              </a:ext>
            </a:extLst>
          </p:cNvPr>
          <p:cNvSpPr/>
          <p:nvPr/>
        </p:nvSpPr>
        <p:spPr>
          <a:xfrm>
            <a:off x="2814365" y="8668430"/>
            <a:ext cx="3649119" cy="776768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r>
              <a:rPr lang="en-US" sz="3600" dirty="0">
                <a:latin typeface="Great Vibes" pitchFamily="2" charset="77"/>
              </a:rPr>
              <a:t>Scan the code to enroll!</a:t>
            </a:r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299E2870-0525-C447-87F1-3235A199E30E}"/>
              </a:ext>
            </a:extLst>
          </p:cNvPr>
          <p:cNvSpPr/>
          <p:nvPr/>
        </p:nvSpPr>
        <p:spPr>
          <a:xfrm rot="5400000">
            <a:off x="2322481" y="8861631"/>
            <a:ext cx="337574" cy="390364"/>
          </a:xfrm>
          <a:custGeom>
            <a:avLst/>
            <a:gdLst>
              <a:gd name="connsiteX0" fmla="*/ 1210907 w 1210907"/>
              <a:gd name="connsiteY0" fmla="*/ 776532 h 1381985"/>
              <a:gd name="connsiteX1" fmla="*/ 605453 w 1210907"/>
              <a:gd name="connsiteY1" fmla="*/ 1381985 h 1381985"/>
              <a:gd name="connsiteX2" fmla="*/ 501166 w 1210907"/>
              <a:gd name="connsiteY2" fmla="*/ 1277698 h 1381985"/>
              <a:gd name="connsiteX3" fmla="*/ 0 w 1210907"/>
              <a:gd name="connsiteY3" fmla="*/ 776532 h 1381985"/>
              <a:gd name="connsiteX4" fmla="*/ 104287 w 1210907"/>
              <a:gd name="connsiteY4" fmla="*/ 672245 h 1381985"/>
              <a:gd name="connsiteX5" fmla="*/ 531712 w 1210907"/>
              <a:gd name="connsiteY5" fmla="*/ 1099670 h 1381985"/>
              <a:gd name="connsiteX6" fmla="*/ 531712 w 1210907"/>
              <a:gd name="connsiteY6" fmla="*/ 0 h 1381985"/>
              <a:gd name="connsiteX7" fmla="*/ 679196 w 1210907"/>
              <a:gd name="connsiteY7" fmla="*/ 0 h 1381985"/>
              <a:gd name="connsiteX8" fmla="*/ 679196 w 1210907"/>
              <a:gd name="connsiteY8" fmla="*/ 1099669 h 1381985"/>
              <a:gd name="connsiteX9" fmla="*/ 1106620 w 1210907"/>
              <a:gd name="connsiteY9" fmla="*/ 672245 h 138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0907" h="1381985">
                <a:moveTo>
                  <a:pt x="1210907" y="776532"/>
                </a:moveTo>
                <a:lnTo>
                  <a:pt x="605453" y="1381985"/>
                </a:lnTo>
                <a:lnTo>
                  <a:pt x="501166" y="1277698"/>
                </a:lnTo>
                <a:lnTo>
                  <a:pt x="0" y="776532"/>
                </a:lnTo>
                <a:lnTo>
                  <a:pt x="104287" y="672245"/>
                </a:lnTo>
                <a:lnTo>
                  <a:pt x="531712" y="1099670"/>
                </a:lnTo>
                <a:lnTo>
                  <a:pt x="531712" y="0"/>
                </a:lnTo>
                <a:lnTo>
                  <a:pt x="679196" y="0"/>
                </a:lnTo>
                <a:lnTo>
                  <a:pt x="679196" y="1099669"/>
                </a:lnTo>
                <a:lnTo>
                  <a:pt x="1106620" y="672245"/>
                </a:lnTo>
                <a:close/>
              </a:path>
            </a:pathLst>
          </a:custGeom>
          <a:solidFill>
            <a:srgbClr val="2C09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B36FC685-A0C9-444E-9BAA-42425D6EEE57}"/>
              </a:ext>
            </a:extLst>
          </p:cNvPr>
          <p:cNvSpPr/>
          <p:nvPr/>
        </p:nvSpPr>
        <p:spPr>
          <a:xfrm>
            <a:off x="1308916" y="8668429"/>
            <a:ext cx="776769" cy="776769"/>
          </a:xfrm>
          <a:prstGeom prst="rect">
            <a:avLst/>
          </a:prstGeom>
          <a:solidFill>
            <a:srgbClr val="DA0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bg1"/>
                </a:solidFill>
              </a:rPr>
              <a:t>FPO </a:t>
            </a:r>
          </a:p>
          <a:p>
            <a:pPr algn="ctr"/>
            <a:r>
              <a:rPr lang="en-US" sz="800" b="1" dirty="0">
                <a:solidFill>
                  <a:schemeClr val="bg1"/>
                </a:solidFill>
              </a:rPr>
              <a:t>REGISTRATION LINK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F451EA-82A6-0143-8436-08434D8D06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966" y="678874"/>
            <a:ext cx="4464916" cy="119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7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</TotalTime>
  <Words>460</Words>
  <Application>Microsoft Macintosh PowerPoint</Application>
  <PresentationFormat>Custom</PresentationFormat>
  <Paragraphs>72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Century Gothic</vt:lpstr>
      <vt:lpstr>Great Vibes</vt:lpstr>
      <vt:lpstr>Office Theme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FILARDO</dc:creator>
  <cp:lastModifiedBy>CHRISTOPHER FILARDO</cp:lastModifiedBy>
  <cp:revision>10</cp:revision>
  <dcterms:created xsi:type="dcterms:W3CDTF">2025-07-16T21:16:01Z</dcterms:created>
  <dcterms:modified xsi:type="dcterms:W3CDTF">2025-07-31T18:13:37Z</dcterms:modified>
</cp:coreProperties>
</file>