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5" r:id="rId2"/>
    <p:sldId id="281" r:id="rId3"/>
    <p:sldId id="280" r:id="rId4"/>
    <p:sldId id="279" r:id="rId5"/>
    <p:sldId id="266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00158E8-AE15-C64E-9476-023D228592CD}">
          <p14:sldIdLst>
            <p14:sldId id="265"/>
            <p14:sldId id="281"/>
            <p14:sldId id="280"/>
            <p14:sldId id="279"/>
            <p14:sldId id="266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7F7B7A"/>
    <a:srgbClr val="D0D1D0"/>
    <a:srgbClr val="FFFDFF"/>
    <a:srgbClr val="A98BD2"/>
    <a:srgbClr val="C7C0FF"/>
    <a:srgbClr val="EDBCCC"/>
    <a:srgbClr val="ACECF8"/>
    <a:srgbClr val="D2709D"/>
    <a:srgbClr val="D13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67"/>
    <p:restoredTop sz="97020"/>
  </p:normalViewPr>
  <p:slideViewPr>
    <p:cSldViewPr snapToGrid="0" snapToObjects="1">
      <p:cViewPr varScale="1">
        <p:scale>
          <a:sx n="155" d="100"/>
          <a:sy n="155" d="100"/>
        </p:scale>
        <p:origin x="10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7" d="100"/>
        <a:sy n="10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9895B-006E-F644-B170-FD81309A4965}" type="datetimeFigureOut">
              <a:rPr lang="en-US" smtClean="0"/>
              <a:t>2/14/25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08CD9-BF95-B248-846D-619CBEBBBB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030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113C7-95DC-3649-8BB8-307AE1E0F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2743200"/>
            <a:ext cx="11277600" cy="1371599"/>
          </a:xfrm>
        </p:spPr>
        <p:txBody>
          <a:bodyPr bIns="91440" anchor="ctr">
            <a:normAutofit/>
          </a:bodyPr>
          <a:lstStyle>
            <a:lvl1pPr algn="ctr">
              <a:defRPr sz="4000" b="1" spc="6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3EDAD9-656B-D248-9126-E3F79A669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4114800"/>
            <a:ext cx="11277600" cy="1371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5552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_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257AB28-50C2-3C4A-9C7B-A041845ED704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55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9144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9E20A-709B-5242-BF4F-1E8C8CC3F5D2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193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6F28-3905-1F49-A291-39C2EBDB3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AB9D2-1A53-C04D-B554-AE1903066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984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478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6F28-3905-1F49-A291-39C2EBDB3D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AB9D2-1A53-C04D-B554-AE1903066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BDA243-D65A-724A-8F17-EB1BEE185812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71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02B644-4AA3-7C47-897E-45FC143690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223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E51A3AC-9931-B244-ABB8-DA844C696D5E}"/>
              </a:ext>
            </a:extLst>
          </p:cNvPr>
          <p:cNvSpPr/>
          <p:nvPr userDrawn="1"/>
        </p:nvSpPr>
        <p:spPr>
          <a:xfrm rot="10800000" flipV="1">
            <a:off x="1" y="0"/>
            <a:ext cx="12191999" cy="6858000"/>
          </a:xfrm>
          <a:prstGeom prst="rect">
            <a:avLst/>
          </a:prstGeom>
          <a:gradFill>
            <a:gsLst>
              <a:gs pos="91000">
                <a:schemeClr val="bg1"/>
              </a:gs>
              <a:gs pos="69000">
                <a:schemeClr val="bg1">
                  <a:alpha val="34000"/>
                </a:schemeClr>
              </a:gs>
              <a:gs pos="32000">
                <a:schemeClr val="bg1">
                  <a:alpha val="34000"/>
                </a:schemeClr>
              </a:gs>
              <a:gs pos="9000">
                <a:schemeClr val="bg1"/>
              </a:gs>
              <a:gs pos="7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1A78F4-F53E-D942-BFC8-B79CA91D2AED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1009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6C14E01-AC72-914E-9BEF-09316B51F388}"/>
              </a:ext>
            </a:extLst>
          </p:cNvPr>
          <p:cNvGrpSpPr/>
          <p:nvPr userDrawn="1"/>
        </p:nvGrpSpPr>
        <p:grpSpPr>
          <a:xfrm>
            <a:off x="0" y="0"/>
            <a:ext cx="12192000" cy="6222380"/>
            <a:chOff x="0" y="0"/>
            <a:chExt cx="12192000" cy="622238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02B644-4AA3-7C47-897E-45FC143690A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2192000" cy="622238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7DF8E02-1693-FE4E-8597-036BF6FF4FB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"/>
              <a:ext cx="6096000" cy="4874092"/>
            </a:xfrm>
            <a:prstGeom prst="rect">
              <a:avLst/>
            </a:prstGeom>
            <a:effectLst>
              <a:reflection blurRad="6350" stA="50000" endA="300" endPos="18000" dir="5400000" sy="-100000" algn="bl" rotWithShape="0"/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8EFA8BF-48F7-9042-8A89-21A708E77B6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6096000" y="1"/>
              <a:ext cx="6096000" cy="4874092"/>
            </a:xfrm>
            <a:prstGeom prst="rect">
              <a:avLst/>
            </a:prstGeom>
            <a:effectLst>
              <a:reflection blurRad="6350" stA="50000" endA="300" endPos="18000" dir="5400000" sy="-100000" algn="bl" rotWithShape="0"/>
            </a:effec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E51A3AC-9931-B244-ABB8-DA844C696D5E}"/>
              </a:ext>
            </a:extLst>
          </p:cNvPr>
          <p:cNvSpPr/>
          <p:nvPr userDrawn="1"/>
        </p:nvSpPr>
        <p:spPr>
          <a:xfrm rot="10800000" flipV="1">
            <a:off x="0" y="0"/>
            <a:ext cx="12191999" cy="6858000"/>
          </a:xfrm>
          <a:prstGeom prst="rect">
            <a:avLst/>
          </a:prstGeom>
          <a:gradFill>
            <a:gsLst>
              <a:gs pos="91000">
                <a:schemeClr val="bg1"/>
              </a:gs>
              <a:gs pos="69000">
                <a:schemeClr val="bg1">
                  <a:alpha val="34000"/>
                </a:schemeClr>
              </a:gs>
              <a:gs pos="32000">
                <a:schemeClr val="bg1">
                  <a:alpha val="34000"/>
                </a:schemeClr>
              </a:gs>
              <a:gs pos="9000">
                <a:schemeClr val="bg1"/>
              </a:gs>
              <a:gs pos="7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1A78F4-F53E-D942-BFC8-B79CA91D2AED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103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02B644-4AA3-7C47-897E-45FC143690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223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EFA8BF-48F7-9042-8A89-21A708E77B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264" r="213"/>
          <a:stretch/>
        </p:blipFill>
        <p:spPr>
          <a:xfrm flipH="1">
            <a:off x="8258783" y="1"/>
            <a:ext cx="3933216" cy="4874092"/>
          </a:xfrm>
          <a:prstGeom prst="rect">
            <a:avLst/>
          </a:prstGeom>
          <a:effectLst>
            <a:reflection blurRad="6350" stA="50000" endA="300" endPos="18000" dir="5400000" sy="-100000" algn="bl" rotWithShape="0"/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E51A3AC-9931-B244-ABB8-DA844C696D5E}"/>
              </a:ext>
            </a:extLst>
          </p:cNvPr>
          <p:cNvSpPr/>
          <p:nvPr userDrawn="1"/>
        </p:nvSpPr>
        <p:spPr>
          <a:xfrm rot="10800000" flipV="1">
            <a:off x="1" y="0"/>
            <a:ext cx="12191999" cy="6858000"/>
          </a:xfrm>
          <a:prstGeom prst="rect">
            <a:avLst/>
          </a:prstGeom>
          <a:gradFill>
            <a:gsLst>
              <a:gs pos="91000">
                <a:schemeClr val="bg1"/>
              </a:gs>
              <a:gs pos="69000">
                <a:schemeClr val="bg1">
                  <a:alpha val="34000"/>
                </a:schemeClr>
              </a:gs>
              <a:gs pos="32000">
                <a:schemeClr val="bg1">
                  <a:alpha val="34000"/>
                </a:schemeClr>
              </a:gs>
              <a:gs pos="9000">
                <a:schemeClr val="bg1"/>
              </a:gs>
              <a:gs pos="7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1A78F4-F53E-D942-BFC8-B79CA91D2AED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039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D123-149E-DD44-BD00-587455CBA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1A78F4-F53E-D942-BFC8-B79CA91D2AED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75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_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20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562FDBB-A946-EB4A-9EA3-0332599EA6F2}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FCE33D-77F0-1342-BBD1-1F2F8513A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  <a:prstGeom prst="rect">
            <a:avLst/>
          </a:prstGeom>
        </p:spPr>
        <p:txBody>
          <a:bodyPr vert="horz" lIns="365760" tIns="45720" rIns="91440" bIns="45720" rtlCol="0" anchor="ctr">
            <a:normAutofit/>
          </a:bodyPr>
          <a:lstStyle/>
          <a:p>
            <a:r>
              <a:rPr lang="en-US" dirty="0"/>
              <a:t>CLICK TO EDIT MASTER TITLE STYLE SEPHORA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E0C84-D11B-3C48-AA2D-11886A51F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507" y="1127051"/>
            <a:ext cx="11468986" cy="5273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A1AEFF-EA6F-EA48-BAE4-B0757FF545FC}"/>
              </a:ext>
            </a:extLst>
          </p:cNvPr>
          <p:cNvSpPr/>
          <p:nvPr userDrawn="1"/>
        </p:nvSpPr>
        <p:spPr>
          <a:xfrm>
            <a:off x="11582400" y="6400800"/>
            <a:ext cx="609600" cy="4572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5A8E4-0FF8-9A4F-B0B4-D5BB0027FF1D}" type="slidenum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70302020209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30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9" r:id="rId4"/>
    <p:sldLayoutId id="2147483660" r:id="rId5"/>
    <p:sldLayoutId id="2147483662" r:id="rId6"/>
    <p:sldLayoutId id="2147483663" r:id="rId7"/>
    <p:sldLayoutId id="2147483661" r:id="rId8"/>
    <p:sldLayoutId id="2147483655" r:id="rId9"/>
    <p:sldLayoutId id="2147483656" r:id="rId10"/>
    <p:sldLayoutId id="214748365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 spc="3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emf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4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4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77.png"/><Relationship Id="rId39" Type="http://schemas.openxmlformats.org/officeDocument/2006/relationships/image" Target="../media/image90.png"/><Relationship Id="rId21" Type="http://schemas.openxmlformats.org/officeDocument/2006/relationships/image" Target="../media/image72.png"/><Relationship Id="rId34" Type="http://schemas.openxmlformats.org/officeDocument/2006/relationships/image" Target="../media/image85.png"/><Relationship Id="rId42" Type="http://schemas.openxmlformats.org/officeDocument/2006/relationships/image" Target="../media/image93.png"/><Relationship Id="rId47" Type="http://schemas.openxmlformats.org/officeDocument/2006/relationships/image" Target="../media/image98.png"/><Relationship Id="rId50" Type="http://schemas.openxmlformats.org/officeDocument/2006/relationships/image" Target="../media/image101.png"/><Relationship Id="rId55" Type="http://schemas.openxmlformats.org/officeDocument/2006/relationships/image" Target="../media/image106.png"/><Relationship Id="rId7" Type="http://schemas.openxmlformats.org/officeDocument/2006/relationships/image" Target="../media/image58.png"/><Relationship Id="rId2" Type="http://schemas.openxmlformats.org/officeDocument/2006/relationships/image" Target="../media/image56.png"/><Relationship Id="rId16" Type="http://schemas.openxmlformats.org/officeDocument/2006/relationships/image" Target="../media/image67.png"/><Relationship Id="rId29" Type="http://schemas.openxmlformats.org/officeDocument/2006/relationships/image" Target="../media/image80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32" Type="http://schemas.openxmlformats.org/officeDocument/2006/relationships/image" Target="../media/image83.png"/><Relationship Id="rId37" Type="http://schemas.openxmlformats.org/officeDocument/2006/relationships/image" Target="../media/image88.png"/><Relationship Id="rId40" Type="http://schemas.openxmlformats.org/officeDocument/2006/relationships/image" Target="../media/image91.png"/><Relationship Id="rId45" Type="http://schemas.openxmlformats.org/officeDocument/2006/relationships/image" Target="../media/image96.png"/><Relationship Id="rId53" Type="http://schemas.openxmlformats.org/officeDocument/2006/relationships/image" Target="../media/image104.png"/><Relationship Id="rId5" Type="http://schemas.openxmlformats.org/officeDocument/2006/relationships/image" Target="../media/image55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31" Type="http://schemas.openxmlformats.org/officeDocument/2006/relationships/image" Target="../media/image82.png"/><Relationship Id="rId44" Type="http://schemas.openxmlformats.org/officeDocument/2006/relationships/image" Target="../media/image95.png"/><Relationship Id="rId52" Type="http://schemas.openxmlformats.org/officeDocument/2006/relationships/image" Target="../media/image103.png"/><Relationship Id="rId4" Type="http://schemas.openxmlformats.org/officeDocument/2006/relationships/image" Target="../media/image54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Relationship Id="rId27" Type="http://schemas.openxmlformats.org/officeDocument/2006/relationships/image" Target="../media/image78.png"/><Relationship Id="rId30" Type="http://schemas.openxmlformats.org/officeDocument/2006/relationships/image" Target="../media/image81.png"/><Relationship Id="rId35" Type="http://schemas.openxmlformats.org/officeDocument/2006/relationships/image" Target="../media/image86.png"/><Relationship Id="rId43" Type="http://schemas.openxmlformats.org/officeDocument/2006/relationships/image" Target="../media/image94.png"/><Relationship Id="rId48" Type="http://schemas.openxmlformats.org/officeDocument/2006/relationships/image" Target="../media/image99.png"/><Relationship Id="rId56" Type="http://schemas.openxmlformats.org/officeDocument/2006/relationships/image" Target="../media/image107.png"/><Relationship Id="rId8" Type="http://schemas.openxmlformats.org/officeDocument/2006/relationships/image" Target="../media/image59.png"/><Relationship Id="rId51" Type="http://schemas.openxmlformats.org/officeDocument/2006/relationships/image" Target="../media/image102.png"/><Relationship Id="rId3" Type="http://schemas.openxmlformats.org/officeDocument/2006/relationships/image" Target="../media/image57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33" Type="http://schemas.openxmlformats.org/officeDocument/2006/relationships/image" Target="../media/image84.png"/><Relationship Id="rId38" Type="http://schemas.openxmlformats.org/officeDocument/2006/relationships/image" Target="../media/image89.png"/><Relationship Id="rId46" Type="http://schemas.openxmlformats.org/officeDocument/2006/relationships/image" Target="../media/image97.png"/><Relationship Id="rId20" Type="http://schemas.openxmlformats.org/officeDocument/2006/relationships/image" Target="../media/image71.png"/><Relationship Id="rId41" Type="http://schemas.openxmlformats.org/officeDocument/2006/relationships/image" Target="../media/image92.png"/><Relationship Id="rId54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28" Type="http://schemas.openxmlformats.org/officeDocument/2006/relationships/image" Target="../media/image79.png"/><Relationship Id="rId36" Type="http://schemas.openxmlformats.org/officeDocument/2006/relationships/image" Target="../media/image87.png"/><Relationship Id="rId49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EC0D40-E79C-A141-864E-746D701C1B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Inter"/>
              </a:rPr>
              <a:t>RETAIL SUCCESS NETWORK</a:t>
            </a:r>
            <a:br>
              <a:rPr lang="en-US" dirty="0">
                <a:latin typeface="Inter"/>
              </a:rPr>
            </a:br>
            <a:r>
              <a:rPr lang="en-US" sz="2000" b="0" dirty="0">
                <a:latin typeface="Inter"/>
              </a:rPr>
              <a:t>SPACE CONFIGURATIONS &amp; PLANOGRAMS</a:t>
            </a:r>
            <a:endParaRPr lang="en-US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D0B077-3FF8-434A-AF93-05FBA0CED9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1700" y="5600974"/>
            <a:ext cx="2768600" cy="50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2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3D840-CF3C-BC4C-B7AD-601CF691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</p:spPr>
        <p:txBody>
          <a:bodyPr/>
          <a:lstStyle/>
          <a:p>
            <a:r>
              <a:rPr lang="en-US" dirty="0"/>
              <a:t>Retail Wall (Blank)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EB9EAF2B-AA64-7A43-99DF-C33C6D3E36A4}"/>
              </a:ext>
            </a:extLst>
          </p:cNvPr>
          <p:cNvSpPr/>
          <p:nvPr/>
        </p:nvSpPr>
        <p:spPr>
          <a:xfrm>
            <a:off x="360218" y="6377784"/>
            <a:ext cx="57332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Small: 2ft W x 5 shelves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80E816AA-9639-0D41-B187-318648BDF70A}"/>
              </a:ext>
            </a:extLst>
          </p:cNvPr>
          <p:cNvSpPr/>
          <p:nvPr/>
        </p:nvSpPr>
        <p:spPr>
          <a:xfrm>
            <a:off x="6096000" y="6377784"/>
            <a:ext cx="57332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Medium: 3ft W x 5 shelves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9D1CCE-28A3-7945-B393-7E513ADB2F9D}"/>
              </a:ext>
            </a:extLst>
          </p:cNvPr>
          <p:cNvGrpSpPr/>
          <p:nvPr/>
        </p:nvGrpSpPr>
        <p:grpSpPr>
          <a:xfrm>
            <a:off x="7506305" y="903618"/>
            <a:ext cx="2912678" cy="5140530"/>
            <a:chOff x="2753534" y="2125329"/>
            <a:chExt cx="2249424" cy="3254692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7745B23C-6A42-DD40-AA3E-63F3269DCDCC}"/>
                </a:ext>
              </a:extLst>
            </p:cNvPr>
            <p:cNvSpPr/>
            <p:nvPr/>
          </p:nvSpPr>
          <p:spPr>
            <a:xfrm>
              <a:off x="2753534" y="2223717"/>
              <a:ext cx="2249424" cy="3156304"/>
            </a:xfrm>
            <a:prstGeom prst="rect">
              <a:avLst/>
            </a:prstGeom>
            <a:gradFill>
              <a:gsLst>
                <a:gs pos="88000">
                  <a:srgbClr val="FDFBFD"/>
                </a:gs>
                <a:gs pos="10000">
                  <a:srgbClr val="FFFDFF"/>
                </a:gs>
                <a:gs pos="100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CF74FDA5-12FB-2345-9A71-F7B8584B0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3534" y="5281632"/>
              <a:ext cx="2249424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F8F6A513-96AB-E94B-A4BA-FFE753076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1417" y="4650373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F1449A7D-D365-D846-AFE1-B9E451E6B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1417" y="4019112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843CE4CA-66C0-E548-B6A6-6A24AD393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1417" y="3387851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341D9335-547A-F146-A73A-936A1D4B2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1417" y="2756590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4D0DCE0C-B16D-4046-8DCF-45FE12B33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3534" y="2125329"/>
              <a:ext cx="2249424" cy="98389"/>
            </a:xfrm>
            <a:prstGeom prst="rect">
              <a:avLst/>
            </a:prstGeom>
            <a:effectLst>
              <a:outerShdw blurRad="50800" dist="38100" dir="5400000" sx="94000" sy="94000" algn="t" rotWithShape="0">
                <a:prstClr val="black">
                  <a:alpha val="28000"/>
                </a:prstClr>
              </a:outerShdw>
            </a:effectLst>
          </p:spPr>
        </p:pic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83AECCB7-067F-3348-82B7-1C44F0828327}"/>
                </a:ext>
              </a:extLst>
            </p:cNvPr>
            <p:cNvGrpSpPr/>
            <p:nvPr/>
          </p:nvGrpSpPr>
          <p:grpSpPr>
            <a:xfrm>
              <a:off x="2753534" y="2223717"/>
              <a:ext cx="2249424" cy="3112413"/>
              <a:chOff x="2753534" y="1562524"/>
              <a:chExt cx="2249424" cy="3749040"/>
            </a:xfrm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56CEAE45-4E48-7E4C-A85B-E05A50781E9E}"/>
                  </a:ext>
                </a:extLst>
              </p:cNvPr>
              <p:cNvSpPr/>
              <p:nvPr/>
            </p:nvSpPr>
            <p:spPr>
              <a:xfrm>
                <a:off x="2753534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80086F40-D084-8742-8A0D-483540EF46CD}"/>
                  </a:ext>
                </a:extLst>
              </p:cNvPr>
              <p:cNvSpPr/>
              <p:nvPr/>
            </p:nvSpPr>
            <p:spPr>
              <a:xfrm>
                <a:off x="4942953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dir="108000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7BBD839-734E-C84D-A9D8-01A20A3088E9}"/>
              </a:ext>
            </a:extLst>
          </p:cNvPr>
          <p:cNvGrpSpPr/>
          <p:nvPr/>
        </p:nvGrpSpPr>
        <p:grpSpPr>
          <a:xfrm>
            <a:off x="2242624" y="903618"/>
            <a:ext cx="1968476" cy="5140530"/>
            <a:chOff x="362773" y="1303904"/>
            <a:chExt cx="1827096" cy="3965439"/>
          </a:xfrm>
        </p:grpSpPr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083E8221-A976-F445-BC6C-756326987B54}"/>
                </a:ext>
              </a:extLst>
            </p:cNvPr>
            <p:cNvSpPr/>
            <p:nvPr/>
          </p:nvSpPr>
          <p:spPr>
            <a:xfrm>
              <a:off x="362773" y="1423778"/>
              <a:ext cx="1827096" cy="3845565"/>
            </a:xfrm>
            <a:prstGeom prst="rect">
              <a:avLst/>
            </a:prstGeom>
            <a:gradFill>
              <a:gsLst>
                <a:gs pos="88000">
                  <a:srgbClr val="FDFBFD"/>
                </a:gs>
                <a:gs pos="10000">
                  <a:srgbClr val="FFFDFF"/>
                </a:gs>
                <a:gs pos="100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B3F3EFED-9818-F446-883B-937CC16A9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773" y="5149468"/>
              <a:ext cx="1827096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36727B44-97AF-E34D-A35A-127B594EA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9789" y="4380357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2" name="Picture 171">
              <a:extLst>
                <a:ext uri="{FF2B5EF4-FFF2-40B4-BE49-F238E27FC236}">
                  <a16:creationId xmlns:a16="http://schemas.microsoft.com/office/drawing/2014/main" id="{CBECE783-2034-4F49-9C5B-3D2643A30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9789" y="3611244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58EEF5AF-9EEC-C54D-9296-33D82E08C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9789" y="2842131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DE1DABFC-3C59-8E4A-8C0C-00A8B3F4B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9789" y="2073017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E54F79D5-9A5C-AE46-8825-237190087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773" y="1303904"/>
              <a:ext cx="1827096" cy="119875"/>
            </a:xfrm>
            <a:prstGeom prst="rect">
              <a:avLst/>
            </a:prstGeom>
            <a:effectLst>
              <a:outerShdw blurRad="50800" dist="38100" dir="5400000" sx="94000" sy="94000" algn="t" rotWithShape="0">
                <a:prstClr val="black">
                  <a:alpha val="28000"/>
                </a:prstClr>
              </a:outerShdw>
            </a:effectLst>
          </p:spPr>
        </p:pic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49E0D191-4DAA-1B45-964C-93D4F9692903}"/>
                </a:ext>
              </a:extLst>
            </p:cNvPr>
            <p:cNvGrpSpPr/>
            <p:nvPr/>
          </p:nvGrpSpPr>
          <p:grpSpPr>
            <a:xfrm>
              <a:off x="362773" y="1423778"/>
              <a:ext cx="1827063" cy="3792090"/>
              <a:chOff x="2753557" y="1562524"/>
              <a:chExt cx="2249402" cy="3749040"/>
            </a:xfrm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EE6942C-29C5-E849-946D-54C7EF1F9553}"/>
                  </a:ext>
                </a:extLst>
              </p:cNvPr>
              <p:cNvSpPr/>
              <p:nvPr/>
            </p:nvSpPr>
            <p:spPr>
              <a:xfrm>
                <a:off x="2753557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2E317D4A-E497-0840-AED8-37DB0DC8CAD8}"/>
                  </a:ext>
                </a:extLst>
              </p:cNvPr>
              <p:cNvSpPr/>
              <p:nvPr/>
            </p:nvSpPr>
            <p:spPr>
              <a:xfrm>
                <a:off x="4942954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dir="108000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371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3D840-CF3C-BC4C-B7AD-601CF691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</p:spPr>
        <p:txBody>
          <a:bodyPr/>
          <a:lstStyle/>
          <a:p>
            <a:r>
              <a:rPr lang="en-US"/>
              <a:t>Retail Wall (Blank)</a:t>
            </a:r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2CFA748-24E3-EC4E-879D-93F52855DB33}"/>
              </a:ext>
            </a:extLst>
          </p:cNvPr>
          <p:cNvSpPr/>
          <p:nvPr/>
        </p:nvSpPr>
        <p:spPr>
          <a:xfrm>
            <a:off x="361465" y="6377784"/>
            <a:ext cx="57332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Large: 4ft W x 5 shelves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B8A042F-3D7E-BF45-B77C-0B6F609C5EF9}"/>
              </a:ext>
            </a:extLst>
          </p:cNvPr>
          <p:cNvSpPr/>
          <p:nvPr/>
        </p:nvSpPr>
        <p:spPr>
          <a:xfrm>
            <a:off x="6097247" y="6377784"/>
            <a:ext cx="573328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Floating Shelves: 3ft W x 2 shelves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C3775B6-EF4B-744E-B447-523BAAD12137}"/>
              </a:ext>
            </a:extLst>
          </p:cNvPr>
          <p:cNvGrpSpPr/>
          <p:nvPr/>
        </p:nvGrpSpPr>
        <p:grpSpPr>
          <a:xfrm>
            <a:off x="1281474" y="903618"/>
            <a:ext cx="3893270" cy="5140530"/>
            <a:chOff x="5689428" y="2125329"/>
            <a:chExt cx="2999232" cy="325469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48445BD-B02F-9F42-8CB0-4C7FBA55B122}"/>
                </a:ext>
              </a:extLst>
            </p:cNvPr>
            <p:cNvSpPr/>
            <p:nvPr/>
          </p:nvSpPr>
          <p:spPr>
            <a:xfrm>
              <a:off x="5689428" y="2223717"/>
              <a:ext cx="2999232" cy="3156304"/>
            </a:xfrm>
            <a:prstGeom prst="rect">
              <a:avLst/>
            </a:prstGeom>
            <a:gradFill>
              <a:gsLst>
                <a:gs pos="88000">
                  <a:srgbClr val="FDFBFD"/>
                </a:gs>
                <a:gs pos="10000">
                  <a:srgbClr val="FFFDFF"/>
                </a:gs>
                <a:gs pos="100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B3E406C1-62AF-134A-B340-AE67DAD14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89428" y="5281632"/>
              <a:ext cx="2999232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B11232D9-C22A-3D4E-AD98-5F047D638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6605" y="4650373"/>
              <a:ext cx="2844877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D36A6511-149C-7643-B4FD-9F9A96A9B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6605" y="4019112"/>
              <a:ext cx="2844877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CBFE9F6-7958-E248-803E-1FA2F0BBD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6605" y="3387851"/>
              <a:ext cx="2844877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5D978AB-EB13-0540-A1A1-BF90653741F9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6605" y="2756590"/>
              <a:ext cx="2844877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E9DC3AB0-5E45-6045-ADE0-9ABBF037C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89428" y="2125329"/>
              <a:ext cx="2999232" cy="98389"/>
            </a:xfrm>
            <a:prstGeom prst="rect">
              <a:avLst/>
            </a:prstGeom>
            <a:effectLst>
              <a:outerShdw blurRad="50800" dist="38100" dir="5400000" sx="94000" sy="94000" algn="t" rotWithShape="0">
                <a:prstClr val="black">
                  <a:alpha val="28000"/>
                </a:prstClr>
              </a:outerShdw>
            </a:effectLst>
          </p:spPr>
        </p:pic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600410F-1CA0-DC48-B8A4-C1D401FE9AB5}"/>
                </a:ext>
              </a:extLst>
            </p:cNvPr>
            <p:cNvGrpSpPr/>
            <p:nvPr/>
          </p:nvGrpSpPr>
          <p:grpSpPr>
            <a:xfrm>
              <a:off x="5689428" y="2223717"/>
              <a:ext cx="2999232" cy="3112413"/>
              <a:chOff x="2753534" y="1562524"/>
              <a:chExt cx="2249424" cy="374904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549D95B1-185D-2D45-B59E-749B61BBDC75}"/>
                  </a:ext>
                </a:extLst>
              </p:cNvPr>
              <p:cNvSpPr/>
              <p:nvPr/>
            </p:nvSpPr>
            <p:spPr>
              <a:xfrm>
                <a:off x="2753534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D9C93903-7ECE-3A4D-888D-355974BA71B2}"/>
                  </a:ext>
                </a:extLst>
              </p:cNvPr>
              <p:cNvSpPr/>
              <p:nvPr/>
            </p:nvSpPr>
            <p:spPr>
              <a:xfrm>
                <a:off x="4942953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dir="108000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B3CFEB7-967F-B443-82D9-10D1C0BBB166}"/>
              </a:ext>
            </a:extLst>
          </p:cNvPr>
          <p:cNvGrpSpPr/>
          <p:nvPr/>
        </p:nvGrpSpPr>
        <p:grpSpPr>
          <a:xfrm>
            <a:off x="7592291" y="2897671"/>
            <a:ext cx="2743200" cy="1152425"/>
            <a:chOff x="9375129" y="2688133"/>
            <a:chExt cx="2249424" cy="729650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26819FE6-704D-A941-B8FD-F04C845EFD9B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5129" y="3319394"/>
              <a:ext cx="2249424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7A8F9F6-734A-764C-AF4A-8029F308009D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5129" y="2688133"/>
              <a:ext cx="2249424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5582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3D840-CF3C-BC4C-B7AD-601CF691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</p:spPr>
        <p:txBody>
          <a:bodyPr/>
          <a:lstStyle/>
          <a:p>
            <a:r>
              <a:rPr lang="en-US" dirty="0"/>
              <a:t>Retail Wall (</a:t>
            </a:r>
            <a:r>
              <a:rPr lang="en-US" dirty="0" err="1"/>
              <a:t>Redken</a:t>
            </a:r>
            <a:r>
              <a:rPr lang="en-US" dirty="0"/>
              <a:t> - In Progress)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EB9EAF2B-AA64-7A43-99DF-C33C6D3E36A4}"/>
              </a:ext>
            </a:extLst>
          </p:cNvPr>
          <p:cNvSpPr/>
          <p:nvPr/>
        </p:nvSpPr>
        <p:spPr>
          <a:xfrm>
            <a:off x="360219" y="6378607"/>
            <a:ext cx="5734150" cy="230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Small: 2ft W x 5 shelves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80E816AA-9639-0D41-B187-318648BDF70A}"/>
              </a:ext>
            </a:extLst>
          </p:cNvPr>
          <p:cNvSpPr/>
          <p:nvPr/>
        </p:nvSpPr>
        <p:spPr>
          <a:xfrm>
            <a:off x="6096864" y="6378607"/>
            <a:ext cx="5734150" cy="230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prstClr val="black"/>
                </a:solidFill>
              </a:rPr>
              <a:t>Medium: 3ft W x 5 shelves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9D1CCE-28A3-7945-B393-7E513ADB2F9D}"/>
              </a:ext>
            </a:extLst>
          </p:cNvPr>
          <p:cNvGrpSpPr/>
          <p:nvPr/>
        </p:nvGrpSpPr>
        <p:grpSpPr>
          <a:xfrm>
            <a:off x="7507381" y="903618"/>
            <a:ext cx="2913116" cy="5141303"/>
            <a:chOff x="2753534" y="2125329"/>
            <a:chExt cx="2249424" cy="3254692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7745B23C-6A42-DD40-AA3E-63F3269DCDCC}"/>
                </a:ext>
              </a:extLst>
            </p:cNvPr>
            <p:cNvSpPr/>
            <p:nvPr/>
          </p:nvSpPr>
          <p:spPr>
            <a:xfrm>
              <a:off x="2753534" y="2223717"/>
              <a:ext cx="2249424" cy="3156304"/>
            </a:xfrm>
            <a:prstGeom prst="rect">
              <a:avLst/>
            </a:prstGeom>
            <a:gradFill>
              <a:gsLst>
                <a:gs pos="88000">
                  <a:srgbClr val="FDFBFD"/>
                </a:gs>
                <a:gs pos="10000">
                  <a:srgbClr val="FFFDFF"/>
                </a:gs>
                <a:gs pos="100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CF74FDA5-12FB-2345-9A71-F7B8584B0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53534" y="5281632"/>
              <a:ext cx="2249424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7" name="Picture 156">
              <a:extLst>
                <a:ext uri="{FF2B5EF4-FFF2-40B4-BE49-F238E27FC236}">
                  <a16:creationId xmlns:a16="http://schemas.microsoft.com/office/drawing/2014/main" id="{F8F6A513-96AB-E94B-A4BA-FFE753076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11417" y="4650373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F1449A7D-D365-D846-AFE1-B9E451E6B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11417" y="4019112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843CE4CA-66C0-E548-B6A6-6A24AD393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11417" y="3387851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341D9335-547A-F146-A73A-936A1D4B2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11417" y="2756590"/>
              <a:ext cx="2133658" cy="9838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4D0DCE0C-B16D-4046-8DCF-45FE12B33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53534" y="2125329"/>
              <a:ext cx="2249424" cy="98389"/>
            </a:xfrm>
            <a:prstGeom prst="rect">
              <a:avLst/>
            </a:prstGeom>
            <a:effectLst>
              <a:outerShdw blurRad="50800" dist="38100" dir="5400000" sx="94000" sy="94000" algn="t" rotWithShape="0">
                <a:prstClr val="black">
                  <a:alpha val="28000"/>
                </a:prstClr>
              </a:outerShdw>
            </a:effectLst>
          </p:spPr>
        </p:pic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83AECCB7-067F-3348-82B7-1C44F0828327}"/>
                </a:ext>
              </a:extLst>
            </p:cNvPr>
            <p:cNvGrpSpPr/>
            <p:nvPr/>
          </p:nvGrpSpPr>
          <p:grpSpPr>
            <a:xfrm>
              <a:off x="2753534" y="2223717"/>
              <a:ext cx="2249424" cy="3112413"/>
              <a:chOff x="2753534" y="1562524"/>
              <a:chExt cx="2249424" cy="3749040"/>
            </a:xfrm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56CEAE45-4E48-7E4C-A85B-E05A50781E9E}"/>
                  </a:ext>
                </a:extLst>
              </p:cNvPr>
              <p:cNvSpPr/>
              <p:nvPr/>
            </p:nvSpPr>
            <p:spPr>
              <a:xfrm>
                <a:off x="2753534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80086F40-D084-8742-8A0D-483540EF46CD}"/>
                  </a:ext>
                </a:extLst>
              </p:cNvPr>
              <p:cNvSpPr/>
              <p:nvPr/>
            </p:nvSpPr>
            <p:spPr>
              <a:xfrm>
                <a:off x="4942953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dir="108000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7BBD839-734E-C84D-A9D8-01A20A3088E9}"/>
              </a:ext>
            </a:extLst>
          </p:cNvPr>
          <p:cNvGrpSpPr/>
          <p:nvPr/>
        </p:nvGrpSpPr>
        <p:grpSpPr>
          <a:xfrm>
            <a:off x="2242908" y="903618"/>
            <a:ext cx="1968772" cy="5141303"/>
            <a:chOff x="362773" y="1303904"/>
            <a:chExt cx="1827096" cy="3965439"/>
          </a:xfrm>
        </p:grpSpPr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083E8221-A976-F445-BC6C-756326987B54}"/>
                </a:ext>
              </a:extLst>
            </p:cNvPr>
            <p:cNvSpPr/>
            <p:nvPr/>
          </p:nvSpPr>
          <p:spPr>
            <a:xfrm>
              <a:off x="362773" y="1423778"/>
              <a:ext cx="1827096" cy="3845565"/>
            </a:xfrm>
            <a:prstGeom prst="rect">
              <a:avLst/>
            </a:prstGeom>
            <a:gradFill>
              <a:gsLst>
                <a:gs pos="88000">
                  <a:srgbClr val="FDFBFD"/>
                </a:gs>
                <a:gs pos="10000">
                  <a:srgbClr val="FFFDFF"/>
                </a:gs>
                <a:gs pos="100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B3F3EFED-9818-F446-883B-937CC16A9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2773" y="5149468"/>
              <a:ext cx="1827096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36727B44-97AF-E34D-A35A-127B594EA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9789" y="4380357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2" name="Picture 171">
              <a:extLst>
                <a:ext uri="{FF2B5EF4-FFF2-40B4-BE49-F238E27FC236}">
                  <a16:creationId xmlns:a16="http://schemas.microsoft.com/office/drawing/2014/main" id="{CBECE783-2034-4F49-9C5B-3D2643A30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9789" y="3611244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58EEF5AF-9EEC-C54D-9296-33D82E08C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9789" y="2842131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DE1DABFC-3C59-8E4A-8C0C-00A8B3F4B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9789" y="2073017"/>
              <a:ext cx="1733065" cy="11987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E54F79D5-9A5C-AE46-8825-237190087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2773" y="1303904"/>
              <a:ext cx="1827096" cy="119875"/>
            </a:xfrm>
            <a:prstGeom prst="rect">
              <a:avLst/>
            </a:prstGeom>
            <a:effectLst>
              <a:outerShdw blurRad="50800" dist="38100" dir="5400000" sx="94000" sy="94000" algn="t" rotWithShape="0">
                <a:prstClr val="black">
                  <a:alpha val="28000"/>
                </a:prstClr>
              </a:outerShdw>
            </a:effectLst>
          </p:spPr>
        </p:pic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49E0D191-4DAA-1B45-964C-93D4F9692903}"/>
                </a:ext>
              </a:extLst>
            </p:cNvPr>
            <p:cNvGrpSpPr/>
            <p:nvPr/>
          </p:nvGrpSpPr>
          <p:grpSpPr>
            <a:xfrm>
              <a:off x="362773" y="1423778"/>
              <a:ext cx="1827063" cy="3792090"/>
              <a:chOff x="2753557" y="1562524"/>
              <a:chExt cx="2249402" cy="3749040"/>
            </a:xfrm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EE6942C-29C5-E849-946D-54C7EF1F9553}"/>
                  </a:ext>
                </a:extLst>
              </p:cNvPr>
              <p:cNvSpPr/>
              <p:nvPr/>
            </p:nvSpPr>
            <p:spPr>
              <a:xfrm>
                <a:off x="2753557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2E317D4A-E497-0840-AED8-37DB0DC8CAD8}"/>
                  </a:ext>
                </a:extLst>
              </p:cNvPr>
              <p:cNvSpPr/>
              <p:nvPr/>
            </p:nvSpPr>
            <p:spPr>
              <a:xfrm>
                <a:off x="4942954" y="1562524"/>
                <a:ext cx="60005" cy="374904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>
                <a:outerShdw blurRad="50800" dist="38100" dir="10800000" algn="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9D61904C-C9C5-F148-9953-8DF3853EAE9E}"/>
              </a:ext>
            </a:extLst>
          </p:cNvPr>
          <p:cNvGrpSpPr/>
          <p:nvPr/>
        </p:nvGrpSpPr>
        <p:grpSpPr>
          <a:xfrm>
            <a:off x="2844400" y="1318063"/>
            <a:ext cx="765790" cy="616368"/>
            <a:chOff x="-6153465" y="-9733845"/>
            <a:chExt cx="9372600" cy="7543800"/>
          </a:xfrm>
        </p:grpSpPr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E1431219-5CE8-D64A-B795-1DE1A96E747F}"/>
                </a:ext>
              </a:extLst>
            </p:cNvPr>
            <p:cNvSpPr/>
            <p:nvPr/>
          </p:nvSpPr>
          <p:spPr>
            <a:xfrm>
              <a:off x="-6153465" y="-9733845"/>
              <a:ext cx="9372600" cy="7543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ts val="400"/>
                </a:lnSpc>
              </a:pPr>
              <a:endParaRPr lang="en-US" sz="1200"/>
            </a:p>
          </p:txBody>
        </p:sp>
        <p:pic>
          <p:nvPicPr>
            <p:cNvPr id="224" name="Picture 223">
              <a:extLst>
                <a:ext uri="{FF2B5EF4-FFF2-40B4-BE49-F238E27FC236}">
                  <a16:creationId xmlns:a16="http://schemas.microsoft.com/office/drawing/2014/main" id="{1D1D7C79-6470-224E-BAD5-AE9A29E94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242201" y="-6955370"/>
              <a:ext cx="7550072" cy="198685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AC2E6A9-D9ED-8245-AE7B-95374A747A8B}"/>
              </a:ext>
            </a:extLst>
          </p:cNvPr>
          <p:cNvGrpSpPr/>
          <p:nvPr/>
        </p:nvGrpSpPr>
        <p:grpSpPr>
          <a:xfrm>
            <a:off x="2426845" y="2321883"/>
            <a:ext cx="1600899" cy="617862"/>
            <a:chOff x="2469367" y="2357361"/>
            <a:chExt cx="1600658" cy="617769"/>
          </a:xfrm>
        </p:grpSpPr>
        <p:pic>
          <p:nvPicPr>
            <p:cNvPr id="254" name="Picture 253">
              <a:extLst>
                <a:ext uri="{FF2B5EF4-FFF2-40B4-BE49-F238E27FC236}">
                  <a16:creationId xmlns:a16="http://schemas.microsoft.com/office/drawing/2014/main" id="{596F4CFE-5770-0446-8330-CFA94D8F1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3338" y="2357361"/>
              <a:ext cx="235893" cy="617769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55" name="Picture 254">
              <a:extLst>
                <a:ext uri="{FF2B5EF4-FFF2-40B4-BE49-F238E27FC236}">
                  <a16:creationId xmlns:a16="http://schemas.microsoft.com/office/drawing/2014/main" id="{FF71DD9F-80E6-6A47-9652-BB5522863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9367" y="2396205"/>
              <a:ext cx="173301" cy="57892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56" name="Picture 255">
              <a:extLst>
                <a:ext uri="{FF2B5EF4-FFF2-40B4-BE49-F238E27FC236}">
                  <a16:creationId xmlns:a16="http://schemas.microsoft.com/office/drawing/2014/main" id="{31687E1E-77A3-0D4B-AD1B-43213E5D6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1529" y="2508255"/>
              <a:ext cx="184042" cy="46687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57" name="Picture 256">
              <a:extLst>
                <a:ext uri="{FF2B5EF4-FFF2-40B4-BE49-F238E27FC236}">
                  <a16:creationId xmlns:a16="http://schemas.microsoft.com/office/drawing/2014/main" id="{667E78B8-8CCD-FE48-AF9F-7F4F0F220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5113" y="2508255"/>
              <a:ext cx="185746" cy="46687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58" name="Picture 257">
              <a:extLst>
                <a:ext uri="{FF2B5EF4-FFF2-40B4-BE49-F238E27FC236}">
                  <a16:creationId xmlns:a16="http://schemas.microsoft.com/office/drawing/2014/main" id="{83D5912E-0E4D-1D49-AB00-AF55442F8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99901" y="2560545"/>
              <a:ext cx="134542" cy="41458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02" name="Picture 301">
              <a:extLst>
                <a:ext uri="{FF2B5EF4-FFF2-40B4-BE49-F238E27FC236}">
                  <a16:creationId xmlns:a16="http://schemas.microsoft.com/office/drawing/2014/main" id="{14C5697C-C016-E14A-AFCC-A55B390ED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6241" y="2525436"/>
              <a:ext cx="133784" cy="44969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2BEE17E-D671-1B4D-870E-88D88775F1B5}"/>
              </a:ext>
            </a:extLst>
          </p:cNvPr>
          <p:cNvGrpSpPr/>
          <p:nvPr/>
        </p:nvGrpSpPr>
        <p:grpSpPr>
          <a:xfrm>
            <a:off x="2426845" y="3313482"/>
            <a:ext cx="1600899" cy="626827"/>
            <a:chOff x="2426533" y="3254599"/>
            <a:chExt cx="1600658" cy="626733"/>
          </a:xfrm>
        </p:grpSpPr>
        <p:pic>
          <p:nvPicPr>
            <p:cNvPr id="259" name="Picture 258">
              <a:extLst>
                <a:ext uri="{FF2B5EF4-FFF2-40B4-BE49-F238E27FC236}">
                  <a16:creationId xmlns:a16="http://schemas.microsoft.com/office/drawing/2014/main" id="{5BA8F9AB-E04E-4045-8906-6906C1471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23976" y="3303154"/>
              <a:ext cx="159885" cy="578178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60" name="Picture 259">
              <a:extLst>
                <a:ext uri="{FF2B5EF4-FFF2-40B4-BE49-F238E27FC236}">
                  <a16:creationId xmlns:a16="http://schemas.microsoft.com/office/drawing/2014/main" id="{A4679038-3425-6048-8FA1-AD45F2CB0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89621" y="3254599"/>
              <a:ext cx="166600" cy="626733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61" name="Picture 260">
              <a:extLst>
                <a:ext uri="{FF2B5EF4-FFF2-40B4-BE49-F238E27FC236}">
                  <a16:creationId xmlns:a16="http://schemas.microsoft.com/office/drawing/2014/main" id="{AB7E11AB-5D45-8847-BF50-A94E13250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5392" y="3414457"/>
              <a:ext cx="185734" cy="46687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64" name="Picture 263">
              <a:extLst>
                <a:ext uri="{FF2B5EF4-FFF2-40B4-BE49-F238E27FC236}">
                  <a16:creationId xmlns:a16="http://schemas.microsoft.com/office/drawing/2014/main" id="{FDC09446-43FA-8A4E-977A-7A0C342DE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6533" y="3414457"/>
              <a:ext cx="185734" cy="46687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65" name="Picture 264">
              <a:extLst>
                <a:ext uri="{FF2B5EF4-FFF2-40B4-BE49-F238E27FC236}">
                  <a16:creationId xmlns:a16="http://schemas.microsoft.com/office/drawing/2014/main" id="{AFB8FE45-2DC4-D24A-A232-8A4933A51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0207" y="3263563"/>
              <a:ext cx="256984" cy="617769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66" name="Picture 265">
              <a:extLst>
                <a:ext uri="{FF2B5EF4-FFF2-40B4-BE49-F238E27FC236}">
                  <a16:creationId xmlns:a16="http://schemas.microsoft.com/office/drawing/2014/main" id="{0AA6487B-1207-3D4C-8E53-4030BE1B7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75542" y="3414988"/>
              <a:ext cx="185431" cy="46634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95" name="Picture 294">
              <a:extLst>
                <a:ext uri="{FF2B5EF4-FFF2-40B4-BE49-F238E27FC236}">
                  <a16:creationId xmlns:a16="http://schemas.microsoft.com/office/drawing/2014/main" id="{2BEA91BB-0550-544E-8604-B4B25961F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6986" y="3414988"/>
              <a:ext cx="185431" cy="46634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BB510B2-C6CA-3443-9897-23E7495CA27D}"/>
              </a:ext>
            </a:extLst>
          </p:cNvPr>
          <p:cNvGrpSpPr/>
          <p:nvPr/>
        </p:nvGrpSpPr>
        <p:grpSpPr>
          <a:xfrm>
            <a:off x="2426845" y="4486476"/>
            <a:ext cx="1600899" cy="466945"/>
            <a:chOff x="2426533" y="4193329"/>
            <a:chExt cx="1600658" cy="466875"/>
          </a:xfrm>
        </p:grpSpPr>
        <p:pic>
          <p:nvPicPr>
            <p:cNvPr id="269" name="Picture 268">
              <a:extLst>
                <a:ext uri="{FF2B5EF4-FFF2-40B4-BE49-F238E27FC236}">
                  <a16:creationId xmlns:a16="http://schemas.microsoft.com/office/drawing/2014/main" id="{E1ED2016-B86C-3C49-A8EC-328EDFB7B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3128" y="4193329"/>
              <a:ext cx="185977" cy="46687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70" name="Picture 269">
              <a:extLst>
                <a:ext uri="{FF2B5EF4-FFF2-40B4-BE49-F238E27FC236}">
                  <a16:creationId xmlns:a16="http://schemas.microsoft.com/office/drawing/2014/main" id="{A570E77C-54E4-D44C-9399-71D6D017E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6533" y="4193329"/>
              <a:ext cx="185758" cy="46687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71" name="Picture 270">
              <a:extLst>
                <a:ext uri="{FF2B5EF4-FFF2-40B4-BE49-F238E27FC236}">
                  <a16:creationId xmlns:a16="http://schemas.microsoft.com/office/drawing/2014/main" id="{B61E0682-FE8E-8C41-8BC9-CD7AD59FD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6205" y="4193860"/>
              <a:ext cx="185215" cy="46634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72" name="Picture 271">
              <a:extLst>
                <a:ext uri="{FF2B5EF4-FFF2-40B4-BE49-F238E27FC236}">
                  <a16:creationId xmlns:a16="http://schemas.microsoft.com/office/drawing/2014/main" id="{98E2DEA9-C4DE-934F-9AF8-5D259A89D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9942" y="4193329"/>
              <a:ext cx="185426" cy="46687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74" name="Picture 273">
              <a:extLst>
                <a:ext uri="{FF2B5EF4-FFF2-40B4-BE49-F238E27FC236}">
                  <a16:creationId xmlns:a16="http://schemas.microsoft.com/office/drawing/2014/main" id="{C87EE553-4A01-D340-B5D5-A5F7C7FEF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8381" y="4193329"/>
              <a:ext cx="188810" cy="46687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275" name="Picture 274">
              <a:extLst>
                <a:ext uri="{FF2B5EF4-FFF2-40B4-BE49-F238E27FC236}">
                  <a16:creationId xmlns:a16="http://schemas.microsoft.com/office/drawing/2014/main" id="{B391B1B2-443D-014E-A756-6A5D02EC7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8736" y="4193329"/>
              <a:ext cx="188810" cy="466875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7E5D1F82-3E47-9C4E-B324-4AB704B6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257" y="4193860"/>
              <a:ext cx="175642" cy="466344"/>
            </a:xfrm>
            <a:prstGeom prst="rect">
              <a:avLst/>
            </a:prstGeom>
            <a:grp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</p:grpSp>
      <p:pic>
        <p:nvPicPr>
          <p:cNvPr id="282" name="Picture 281">
            <a:extLst>
              <a:ext uri="{FF2B5EF4-FFF2-40B4-BE49-F238E27FC236}">
                <a16:creationId xmlns:a16="http://schemas.microsoft.com/office/drawing/2014/main" id="{88897601-2EE1-7A46-AFAA-B62291F28C6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621" y="5403662"/>
            <a:ext cx="130123" cy="529703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0" name="Picture 289">
            <a:extLst>
              <a:ext uri="{FF2B5EF4-FFF2-40B4-BE49-F238E27FC236}">
                <a16:creationId xmlns:a16="http://schemas.microsoft.com/office/drawing/2014/main" id="{A04C05C2-227F-1A45-A0AB-BE38D5C3693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31189" y="5151138"/>
            <a:ext cx="150542" cy="782227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6" name="Picture 295">
            <a:extLst>
              <a:ext uri="{FF2B5EF4-FFF2-40B4-BE49-F238E27FC236}">
                <a16:creationId xmlns:a16="http://schemas.microsoft.com/office/drawing/2014/main" id="{A425E6DA-232A-C246-851D-18C245768759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6845" y="5375271"/>
            <a:ext cx="160622" cy="558093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297" name="Picture 296">
            <a:extLst>
              <a:ext uri="{FF2B5EF4-FFF2-40B4-BE49-F238E27FC236}">
                <a16:creationId xmlns:a16="http://schemas.microsoft.com/office/drawing/2014/main" id="{A9AF1194-729E-6D48-A63C-36023B33742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230" y="5315502"/>
            <a:ext cx="218069" cy="617862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FAABE893-18DA-F54F-9CBC-C490D653103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613157" y="5370658"/>
            <a:ext cx="118745" cy="562707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616DA63-9A25-424A-9637-7B39DA4BD4D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053007" y="5306731"/>
            <a:ext cx="138348" cy="626634"/>
          </a:xfrm>
          <a:prstGeom prst="rect">
            <a:avLst/>
          </a:prstGeom>
          <a:grpFill/>
          <a:ln w="63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  <a:reflection blurRad="6350" stA="50000" endPos="9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3825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3D840-CF3C-BC4C-B7AD-601CF6910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Shampoo/Wash Area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AFE0A1C-ED73-584F-8F4C-5192FCB20F0E}"/>
              </a:ext>
            </a:extLst>
          </p:cNvPr>
          <p:cNvGrpSpPr>
            <a:grpSpLocks noChangeAspect="1"/>
          </p:cNvGrpSpPr>
          <p:nvPr/>
        </p:nvGrpSpPr>
        <p:grpSpPr>
          <a:xfrm>
            <a:off x="607487" y="1127051"/>
            <a:ext cx="10969813" cy="5596128"/>
            <a:chOff x="607487" y="1127051"/>
            <a:chExt cx="10977023" cy="559980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04DB838-4A7A-D84F-BED2-7454158FF10B}"/>
                </a:ext>
              </a:extLst>
            </p:cNvPr>
            <p:cNvGrpSpPr/>
            <p:nvPr/>
          </p:nvGrpSpPr>
          <p:grpSpPr>
            <a:xfrm>
              <a:off x="607490" y="1127051"/>
              <a:ext cx="5152122" cy="5273749"/>
              <a:chOff x="3369357" y="1127050"/>
              <a:chExt cx="5453286" cy="5582022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8261829-1928-4C46-8A78-22D21A06102B}"/>
                  </a:ext>
                </a:extLst>
              </p:cNvPr>
              <p:cNvSpPr/>
              <p:nvPr/>
            </p:nvSpPr>
            <p:spPr>
              <a:xfrm>
                <a:off x="3671523" y="1127050"/>
                <a:ext cx="4848954" cy="4826710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81000">
                    <a:schemeClr val="bg2">
                      <a:lumMod val="50000"/>
                    </a:schemeClr>
                  </a:gs>
                  <a:gs pos="54000">
                    <a:schemeClr val="bg2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F7CE43F-EE39-164C-87C7-F16B7D63F7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445329" y="1960890"/>
                <a:ext cx="3301342" cy="104140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0B559B62-3FB8-BD49-B7C9-30E6777B0BD3}"/>
                  </a:ext>
                </a:extLst>
              </p:cNvPr>
              <p:cNvGrpSpPr/>
              <p:nvPr/>
            </p:nvGrpSpPr>
            <p:grpSpPr>
              <a:xfrm>
                <a:off x="3369357" y="3841576"/>
                <a:ext cx="5453286" cy="2633363"/>
                <a:chOff x="3369357" y="3841576"/>
                <a:chExt cx="5453286" cy="2633363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BC0F9064-0290-A144-9E4C-C115C70E0D5F}"/>
                    </a:ext>
                  </a:extLst>
                </p:cNvPr>
                <p:cNvSpPr/>
                <p:nvPr/>
              </p:nvSpPr>
              <p:spPr>
                <a:xfrm flipV="1">
                  <a:off x="3431059" y="5952448"/>
                  <a:ext cx="5329882" cy="522491"/>
                </a:xfrm>
                <a:prstGeom prst="rect">
                  <a:avLst/>
                </a:prstGeom>
                <a:gradFill>
                  <a:gsLst>
                    <a:gs pos="79000">
                      <a:schemeClr val="bg2">
                        <a:lumMod val="50000"/>
                      </a:schemeClr>
                    </a:gs>
                    <a:gs pos="0">
                      <a:srgbClr val="FFFDFF"/>
                    </a:gs>
                    <a:gs pos="51000">
                      <a:schemeClr val="bg2">
                        <a:lumMod val="75000"/>
                      </a:schemeClr>
                    </a:gs>
                    <a:gs pos="50000">
                      <a:schemeClr val="bg2">
                        <a:lumMod val="90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47A6B2C5-3B8B-CF4B-B58A-657CB32168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369357" y="3841576"/>
                  <a:ext cx="1959890" cy="2520635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363E5792-56BB-8446-A9EF-1C8696006E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862753" y="3841576"/>
                  <a:ext cx="1959890" cy="2520635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CA36D915-4929-3D48-8BD2-97D986B68E06}"/>
                  </a:ext>
                </a:extLst>
              </p:cNvPr>
              <p:cNvGrpSpPr/>
              <p:nvPr/>
            </p:nvGrpSpPr>
            <p:grpSpPr>
              <a:xfrm>
                <a:off x="5065642" y="3560921"/>
                <a:ext cx="2060717" cy="3148151"/>
                <a:chOff x="5065206" y="3560921"/>
                <a:chExt cx="2060717" cy="3148151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CEFF9A42-DFD4-0E4A-B27A-959F7AFF4BB1}"/>
                    </a:ext>
                  </a:extLst>
                </p:cNvPr>
                <p:cNvSpPr/>
                <p:nvPr/>
              </p:nvSpPr>
              <p:spPr>
                <a:xfrm flipV="1">
                  <a:off x="5185719" y="6489410"/>
                  <a:ext cx="1820562" cy="219662"/>
                </a:xfrm>
                <a:prstGeom prst="rect">
                  <a:avLst/>
                </a:prstGeom>
                <a:gradFill>
                  <a:gsLst>
                    <a:gs pos="0">
                      <a:srgbClr val="FFFDFF"/>
                    </a:gs>
                    <a:gs pos="48000">
                      <a:schemeClr val="bg2">
                        <a:lumMod val="75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F65619B6-05DA-4842-AD1E-C896E571A2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65206" y="3560921"/>
                  <a:ext cx="2060717" cy="3148151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DCAFCD34-83DF-D84F-B940-59EBD23F5F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445329" y="2921133"/>
                <a:ext cx="3301342" cy="104140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20CAA0C-A3EE-574A-A49C-62B49685AF2C}"/>
                </a:ext>
              </a:extLst>
            </p:cNvPr>
            <p:cNvGrpSpPr/>
            <p:nvPr/>
          </p:nvGrpSpPr>
          <p:grpSpPr>
            <a:xfrm>
              <a:off x="6432386" y="1127051"/>
              <a:ext cx="5152122" cy="5273750"/>
              <a:chOff x="3369356" y="1127046"/>
              <a:chExt cx="5453285" cy="5582009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14267FD-BAAB-7D4B-8DC4-4AC160B2D54B}"/>
                  </a:ext>
                </a:extLst>
              </p:cNvPr>
              <p:cNvSpPr/>
              <p:nvPr/>
            </p:nvSpPr>
            <p:spPr>
              <a:xfrm>
                <a:off x="3671522" y="1127046"/>
                <a:ext cx="4848953" cy="4826698"/>
              </a:xfrm>
              <a:prstGeom prst="rect">
                <a:avLst/>
              </a:prstGeom>
              <a:gradFill>
                <a:gsLst>
                  <a:gs pos="0">
                    <a:srgbClr val="FFFDFF"/>
                  </a:gs>
                  <a:gs pos="81000">
                    <a:schemeClr val="bg2">
                      <a:lumMod val="50000"/>
                    </a:schemeClr>
                  </a:gs>
                  <a:gs pos="54000">
                    <a:schemeClr val="bg2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285E7841-9E09-9949-8120-D20A3FD74D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445328" y="1892212"/>
                <a:ext cx="3301342" cy="104140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CE36EED6-DA5C-1840-80AE-C260F8009CB6}"/>
                  </a:ext>
                </a:extLst>
              </p:cNvPr>
              <p:cNvGrpSpPr/>
              <p:nvPr/>
            </p:nvGrpSpPr>
            <p:grpSpPr>
              <a:xfrm>
                <a:off x="3369356" y="3841566"/>
                <a:ext cx="5453285" cy="2633357"/>
                <a:chOff x="3369357" y="3841576"/>
                <a:chExt cx="5453286" cy="2633363"/>
              </a:xfrm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B48B7668-585A-0843-84D2-C58628A412BF}"/>
                    </a:ext>
                  </a:extLst>
                </p:cNvPr>
                <p:cNvSpPr/>
                <p:nvPr/>
              </p:nvSpPr>
              <p:spPr>
                <a:xfrm flipV="1">
                  <a:off x="3431059" y="5952448"/>
                  <a:ext cx="5329882" cy="522491"/>
                </a:xfrm>
                <a:prstGeom prst="rect">
                  <a:avLst/>
                </a:prstGeom>
                <a:gradFill>
                  <a:gsLst>
                    <a:gs pos="79000">
                      <a:schemeClr val="bg2">
                        <a:lumMod val="50000"/>
                      </a:schemeClr>
                    </a:gs>
                    <a:gs pos="0">
                      <a:srgbClr val="FFFDFF"/>
                    </a:gs>
                    <a:gs pos="51000">
                      <a:schemeClr val="bg2">
                        <a:lumMod val="75000"/>
                      </a:schemeClr>
                    </a:gs>
                    <a:gs pos="50000">
                      <a:schemeClr val="bg2">
                        <a:lumMod val="90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9" name="Picture 48">
                  <a:extLst>
                    <a:ext uri="{FF2B5EF4-FFF2-40B4-BE49-F238E27FC236}">
                      <a16:creationId xmlns:a16="http://schemas.microsoft.com/office/drawing/2014/main" id="{B4FE9F9F-ED96-F84C-9A85-1398D51668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369357" y="3841576"/>
                  <a:ext cx="1959890" cy="2520635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pic>
              <p:nvPicPr>
                <p:cNvPr id="50" name="Picture 49">
                  <a:extLst>
                    <a:ext uri="{FF2B5EF4-FFF2-40B4-BE49-F238E27FC236}">
                      <a16:creationId xmlns:a16="http://schemas.microsoft.com/office/drawing/2014/main" id="{24F2B394-5D3F-AD4C-889C-6C4B7E1C38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862753" y="3841576"/>
                  <a:ext cx="1959890" cy="2520635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737BC3E0-57A6-8848-96AE-4EDF894373EC}"/>
                  </a:ext>
                </a:extLst>
              </p:cNvPr>
              <p:cNvGrpSpPr/>
              <p:nvPr/>
            </p:nvGrpSpPr>
            <p:grpSpPr>
              <a:xfrm>
                <a:off x="5065641" y="3560912"/>
                <a:ext cx="2060717" cy="3148143"/>
                <a:chOff x="5065206" y="3560921"/>
                <a:chExt cx="2060717" cy="3148151"/>
              </a:xfrm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EAFFB0EF-5EB7-BC4A-9854-75CF203F1B07}"/>
                    </a:ext>
                  </a:extLst>
                </p:cNvPr>
                <p:cNvSpPr/>
                <p:nvPr/>
              </p:nvSpPr>
              <p:spPr>
                <a:xfrm flipV="1">
                  <a:off x="5185719" y="6489410"/>
                  <a:ext cx="1820562" cy="219662"/>
                </a:xfrm>
                <a:prstGeom prst="rect">
                  <a:avLst/>
                </a:prstGeom>
                <a:gradFill>
                  <a:gsLst>
                    <a:gs pos="0">
                      <a:srgbClr val="FFFDFF"/>
                    </a:gs>
                    <a:gs pos="48000">
                      <a:schemeClr val="bg2">
                        <a:lumMod val="75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6E569CE2-3296-7140-84E1-9CDE7E9496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065206" y="3560921"/>
                  <a:ext cx="2060717" cy="3148151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AEE50608-8EB5-9A41-97C7-32EEE65F72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445329" y="2921133"/>
                <a:ext cx="3301342" cy="104140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C3BC1DF-14CE-E944-BEC7-066B4ECAA0F6}"/>
                </a:ext>
              </a:extLst>
            </p:cNvPr>
            <p:cNvGrpSpPr/>
            <p:nvPr/>
          </p:nvGrpSpPr>
          <p:grpSpPr>
            <a:xfrm>
              <a:off x="7571605" y="1398317"/>
              <a:ext cx="2873688" cy="485366"/>
              <a:chOff x="7571605" y="1462889"/>
              <a:chExt cx="2873688" cy="485366"/>
            </a:xfrm>
            <a:noFill/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F8CA8BA3-1B73-DE4C-8329-246E59FDEF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9282350" y="1462889"/>
                <a:ext cx="612615" cy="485366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CDBCC5C-EA3D-B945-9799-1868C9206B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892439" y="1532496"/>
                <a:ext cx="552854" cy="407600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F6B415E1-2C76-8749-B952-F52046DA6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32022" y="1532496"/>
                <a:ext cx="552854" cy="407600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567D110B-E31C-AD45-AA18-B977573B15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121933" y="1462889"/>
                <a:ext cx="612615" cy="485366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DC26301D-7D93-E44A-AFC4-304B0B7532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71605" y="1532496"/>
                <a:ext cx="552854" cy="407600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7D2B0073-2A1E-6045-9F7C-11B63F5208E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660829" y="2073658"/>
              <a:ext cx="528828" cy="777240"/>
              <a:chOff x="4209470" y="1239598"/>
              <a:chExt cx="416841" cy="612648"/>
            </a:xfrm>
          </p:grpSpPr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147C8F25-5D2B-654F-9934-93766B7912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0015" t="8611" r="20015" b="12757"/>
              <a:stretch/>
            </p:blipFill>
            <p:spPr>
              <a:xfrm>
                <a:off x="4419948" y="1239598"/>
                <a:ext cx="206363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ED77241E-3DCB-9547-97F1-5F2F1F9930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0664" t="8611" r="20664" b="12757"/>
              <a:stretch/>
            </p:blipFill>
            <p:spPr>
              <a:xfrm>
                <a:off x="4209470" y="1239598"/>
                <a:ext cx="201894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C46C59B3-2C3E-924F-AB29-0235E1349A8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96108" y="2073658"/>
              <a:ext cx="507234" cy="777240"/>
              <a:chOff x="1416035" y="1239598"/>
              <a:chExt cx="399820" cy="612648"/>
            </a:xfrm>
          </p:grpSpPr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5515F5F3-4DC2-F845-A33B-FC909495BD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16035" y="1239598"/>
                <a:ext cx="192781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09E8593E-CA1E-6E4D-BE23-6A14CF2BE6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623074" y="1239598"/>
                <a:ext cx="192781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79730FA-0DE5-9142-BD46-267802DE8AB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811988" y="2073658"/>
              <a:ext cx="557863" cy="777240"/>
              <a:chOff x="2899038" y="1239471"/>
              <a:chExt cx="439819" cy="612775"/>
            </a:xfrm>
          </p:grpSpPr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67482BB1-6329-AA46-B799-BE80AC740BB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180" b="1037"/>
              <a:stretch/>
            </p:blipFill>
            <p:spPr>
              <a:xfrm>
                <a:off x="3113841" y="1239471"/>
                <a:ext cx="225016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DA47B43B-F689-9240-9E92-9643624C9F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99038" y="1239598"/>
                <a:ext cx="203974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967644C4-F6AA-0748-9D69-D3573643218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109793" y="2073658"/>
              <a:ext cx="495744" cy="777240"/>
              <a:chOff x="961189" y="1239598"/>
              <a:chExt cx="390763" cy="612648"/>
            </a:xfrm>
          </p:grpSpPr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46AFA03F-6D8C-1942-9085-DF25D909B4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62485" y="1239598"/>
                <a:ext cx="189467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0B291F6D-A111-AD42-B92C-D6FCF71D29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61189" y="1239598"/>
                <a:ext cx="189467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</p:grp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59DB0DCA-1EBA-3247-84EA-D2F2BE41EE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76976" y="3234618"/>
              <a:ext cx="378823" cy="53035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2">
                  <a:lumMod val="90000"/>
                </a:schemeClr>
              </a:solidFill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bg2">
                      <a:lumMod val="50000"/>
                    </a:schemeClr>
                  </a:solidFill>
                </a:rPr>
                <a:t>5x7</a:t>
              </a: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01585164-2350-694C-8930-3012834A8C1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555855" y="2987730"/>
              <a:ext cx="533205" cy="777240"/>
              <a:chOff x="468817" y="1239471"/>
              <a:chExt cx="420379" cy="612776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B936ADFA-B2E1-B24F-A854-2BB2C95366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" t="1733" r="-4" b="1575"/>
              <a:stretch/>
            </p:blipFill>
            <p:spPr>
              <a:xfrm>
                <a:off x="682639" y="1239598"/>
                <a:ext cx="206557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3C99BBA6-5388-3B4E-9569-F0D9F563B5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10" b="1555"/>
              <a:stretch/>
            </p:blipFill>
            <p:spPr>
              <a:xfrm>
                <a:off x="468817" y="1239471"/>
                <a:ext cx="207355" cy="612776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058BE15-257D-2740-BFA4-BEC5C4C9B2E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643714" y="2987730"/>
              <a:ext cx="507361" cy="777240"/>
              <a:chOff x="3428439" y="1239598"/>
              <a:chExt cx="399920" cy="612648"/>
            </a:xfrm>
          </p:grpSpPr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9CC2B5FC-D7B7-FF4B-BB6D-FB05CBE14B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34156" y="1239598"/>
                <a:ext cx="194203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A4860A89-C4B8-B04B-B30C-1E18615F8A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28439" y="1239598"/>
                <a:ext cx="194005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A9863DAC-7B97-FD43-BF46-C2BADB25ECC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848266" y="2987730"/>
              <a:ext cx="521159" cy="777240"/>
              <a:chOff x="1904512" y="1239598"/>
              <a:chExt cx="410796" cy="612648"/>
            </a:xfrm>
          </p:grpSpPr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09431489-F587-2F48-AFD6-EA6300B079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15259" y="1239598"/>
                <a:ext cx="200049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A60C213B-32C7-B446-B98B-E9022F4190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04512" y="1239598"/>
                <a:ext cx="202356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D7502E79-EB1F-AE4A-8BAA-59847243BD9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936125" y="2987730"/>
              <a:ext cx="531282" cy="777240"/>
              <a:chOff x="2411995" y="1239345"/>
              <a:chExt cx="418948" cy="612901"/>
            </a:xfrm>
          </p:grpSpPr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4E2BA8A0-371A-E742-A1AF-D97C82E678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24104" y="1239598"/>
                <a:ext cx="206839" cy="612648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AE3F29BE-249B-AD49-81D0-67908C7697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54" b="1237"/>
              <a:stretch/>
            </p:blipFill>
            <p:spPr>
              <a:xfrm>
                <a:off x="2411995" y="1239345"/>
                <a:ext cx="206260" cy="612774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</p:grp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5C475834-EA29-B64D-8B28-D7095DBD63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63364" y="3234618"/>
              <a:ext cx="378823" cy="53035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2">
                  <a:lumMod val="90000"/>
                </a:schemeClr>
              </a:solidFill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bg2">
                      <a:lumMod val="50000"/>
                    </a:schemeClr>
                  </a:solidFill>
                </a:rPr>
                <a:t>5x7</a:t>
              </a: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E94E4F4-8B31-134F-83B4-473EFDBAFEDF}"/>
                </a:ext>
              </a:extLst>
            </p:cNvPr>
            <p:cNvSpPr/>
            <p:nvPr/>
          </p:nvSpPr>
          <p:spPr>
            <a:xfrm>
              <a:off x="607487" y="6496025"/>
              <a:ext cx="5152126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</a:rPr>
                <a:t>Shampoo / Wash Area - Blank</a:t>
              </a:r>
              <a:endParaRPr lang="en-US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2F140EA0-33C7-A948-8263-7A8F56A1CD37}"/>
                </a:ext>
              </a:extLst>
            </p:cNvPr>
            <p:cNvSpPr/>
            <p:nvPr/>
          </p:nvSpPr>
          <p:spPr>
            <a:xfrm>
              <a:off x="6432384" y="6496025"/>
              <a:ext cx="5152126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</a:rPr>
                <a:t>Shampoo / Wash Area – Liter Sample with 5x7 Easels</a:t>
              </a:r>
              <a:endParaRPr lang="en-US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6154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3D840-CF3C-BC4C-B7AD-601CF6910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Retail Shop Area (Blank)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B4CEB20-E3F1-A847-8EB2-10CBAC862954}"/>
              </a:ext>
            </a:extLst>
          </p:cNvPr>
          <p:cNvGrpSpPr>
            <a:grpSpLocks noChangeAspect="1"/>
          </p:cNvGrpSpPr>
          <p:nvPr/>
        </p:nvGrpSpPr>
        <p:grpSpPr>
          <a:xfrm>
            <a:off x="361505" y="1065455"/>
            <a:ext cx="11466424" cy="5660136"/>
            <a:chOff x="361506" y="1065456"/>
            <a:chExt cx="11468987" cy="566140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C9586F9-2440-8C40-B24F-5832DD81E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1507" y="3221055"/>
              <a:ext cx="4510003" cy="285204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F94F2EC-6597-F040-B56C-867814D57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97214" y="1065456"/>
              <a:ext cx="3233279" cy="500763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BEA413-1E8B-E340-8DDA-BB7E3463F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7600" y="3964401"/>
              <a:ext cx="2673524" cy="210869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E94E4F4-8B31-134F-83B4-473EFDBAFEDF}"/>
                </a:ext>
              </a:extLst>
            </p:cNvPr>
            <p:cNvSpPr/>
            <p:nvPr/>
          </p:nvSpPr>
          <p:spPr>
            <a:xfrm>
              <a:off x="361506" y="6496025"/>
              <a:ext cx="451000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</a:rPr>
                <a:t>Reception Desk</a:t>
              </a:r>
              <a:endParaRPr lang="en-US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87A879C-5EED-C246-9F33-699231C6EC71}"/>
                </a:ext>
              </a:extLst>
            </p:cNvPr>
            <p:cNvSpPr/>
            <p:nvPr/>
          </p:nvSpPr>
          <p:spPr>
            <a:xfrm>
              <a:off x="5397600" y="6496025"/>
              <a:ext cx="267352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</a:rPr>
                <a:t>Promotional Table</a:t>
              </a:r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5AFBFF8-B924-0040-8BDA-97F5A6AEDAAA}"/>
                </a:ext>
              </a:extLst>
            </p:cNvPr>
            <p:cNvSpPr/>
            <p:nvPr/>
          </p:nvSpPr>
          <p:spPr>
            <a:xfrm>
              <a:off x="8597214" y="6496025"/>
              <a:ext cx="3233279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</a:rPr>
                <a:t>Retail Shelves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3023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203D840-CF3C-BC4C-B7AD-601CF6910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Retail Shop Area (Sample)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3FCA3F-5B7E-1541-B6AF-6BCEAD84DD32}"/>
              </a:ext>
            </a:extLst>
          </p:cNvPr>
          <p:cNvGrpSpPr>
            <a:grpSpLocks noChangeAspect="1"/>
          </p:cNvGrpSpPr>
          <p:nvPr/>
        </p:nvGrpSpPr>
        <p:grpSpPr>
          <a:xfrm>
            <a:off x="361505" y="1065455"/>
            <a:ext cx="11466424" cy="5660136"/>
            <a:chOff x="361506" y="1065456"/>
            <a:chExt cx="11468987" cy="566140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BEA413-1E8B-E340-8DDA-BB7E3463F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97600" y="3964401"/>
              <a:ext cx="2673524" cy="210869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085DBD6-0631-F247-85DB-D80A193F34FF}"/>
                </a:ext>
              </a:extLst>
            </p:cNvPr>
            <p:cNvGrpSpPr/>
            <p:nvPr/>
          </p:nvGrpSpPr>
          <p:grpSpPr>
            <a:xfrm>
              <a:off x="5464819" y="3108560"/>
              <a:ext cx="2539087" cy="1221358"/>
              <a:chOff x="5476592" y="3108560"/>
              <a:chExt cx="2539087" cy="1221358"/>
            </a:xfrm>
          </p:grpSpPr>
          <p:pic>
            <p:nvPicPr>
              <p:cNvPr id="311" name="Picture 310">
                <a:extLst>
                  <a:ext uri="{FF2B5EF4-FFF2-40B4-BE49-F238E27FC236}">
                    <a16:creationId xmlns:a16="http://schemas.microsoft.com/office/drawing/2014/main" id="{5D6FA926-2E96-C34D-B7B7-60407187BCC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2516" r="22516"/>
              <a:stretch/>
            </p:blipFill>
            <p:spPr>
              <a:xfrm>
                <a:off x="5476592" y="3108560"/>
                <a:ext cx="732399" cy="1221358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2DB39F38-5AB4-184C-A8CC-1B25F2BDA7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22516" r="22516"/>
              <a:stretch/>
            </p:blipFill>
            <p:spPr>
              <a:xfrm>
                <a:off x="7283280" y="3108560"/>
                <a:ext cx="732399" cy="1221358"/>
              </a:xfrm>
              <a:prstGeom prst="rect">
                <a:avLst/>
              </a:prstGeom>
            </p:spPr>
          </p:pic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C9586F9-2440-8C40-B24F-5832DD81E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1507" y="3221055"/>
              <a:ext cx="4507992" cy="285076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F94F2EC-6597-F040-B56C-867814D57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97214" y="1065456"/>
              <a:ext cx="3233279" cy="500763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E94E4F4-8B31-134F-83B4-473EFDBAFEDF}"/>
                </a:ext>
              </a:extLst>
            </p:cNvPr>
            <p:cNvSpPr/>
            <p:nvPr/>
          </p:nvSpPr>
          <p:spPr>
            <a:xfrm>
              <a:off x="361506" y="6496025"/>
              <a:ext cx="451000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</a:rPr>
                <a:t>Reception Desk</a:t>
              </a:r>
              <a:endParaRPr lang="en-US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87A879C-5EED-C246-9F33-699231C6EC71}"/>
                </a:ext>
              </a:extLst>
            </p:cNvPr>
            <p:cNvSpPr/>
            <p:nvPr/>
          </p:nvSpPr>
          <p:spPr>
            <a:xfrm>
              <a:off x="5397600" y="6496025"/>
              <a:ext cx="267352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</a:rPr>
                <a:t>Promotional Table</a:t>
              </a:r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5AFBFF8-B924-0040-8BDA-97F5A6AEDAAA}"/>
                </a:ext>
              </a:extLst>
            </p:cNvPr>
            <p:cNvSpPr/>
            <p:nvPr/>
          </p:nvSpPr>
          <p:spPr>
            <a:xfrm>
              <a:off x="8597214" y="6496025"/>
              <a:ext cx="3233279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900" dirty="0">
                  <a:solidFill>
                    <a:prstClr val="black"/>
                  </a:solidFill>
                </a:rPr>
                <a:t>Retail Shelves</a:t>
              </a:r>
              <a:endParaRPr lang="en-US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33B946D-6F94-634D-9B03-DA8ABBF86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5692" y="2913369"/>
              <a:ext cx="612615" cy="485366"/>
            </a:xfrm>
            <a:prstGeom prst="rect">
              <a:avLst/>
            </a:prstGeom>
            <a:noFill/>
            <a:ln w="6350">
              <a:noFill/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</p:pic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465DCBEA-806D-E84E-ACC9-A16ADBA436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16400" y="3211683"/>
              <a:ext cx="635924" cy="82296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2">
                  <a:lumMod val="90000"/>
                </a:schemeClr>
              </a:solidFill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600" dirty="0">
                  <a:solidFill>
                    <a:schemeClr val="bg2">
                      <a:lumMod val="50000"/>
                    </a:schemeClr>
                  </a:solidFill>
                </a:rPr>
                <a:t>8.5x11</a:t>
              </a: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43FCBD39-8CA3-6F42-A065-056773CDBF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0060" y="2575774"/>
              <a:ext cx="635924" cy="82296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2">
                  <a:lumMod val="90000"/>
                </a:schemeClr>
              </a:solidFill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600" dirty="0">
                  <a:solidFill>
                    <a:schemeClr val="bg2">
                      <a:lumMod val="50000"/>
                    </a:schemeClr>
                  </a:solidFill>
                </a:rPr>
                <a:t>8.5x11</a:t>
              </a: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F96DA773-BEC1-2740-8180-41A7C6D13B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81622" y="3126668"/>
              <a:ext cx="378823" cy="53035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2">
                  <a:lumMod val="90000"/>
                </a:schemeClr>
              </a:solidFill>
            </a:ln>
            <a:effectLst>
              <a:outerShdw blurRad="12700" dist="12700" dir="5400000" algn="t" rotWithShape="0">
                <a:prstClr val="black">
                  <a:alpha val="40000"/>
                </a:prstClr>
              </a:outerShdw>
              <a:reflection blurRad="6350" stA="50000" endPos="9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chemeClr val="bg2">
                      <a:lumMod val="50000"/>
                    </a:schemeClr>
                  </a:solidFill>
                </a:rPr>
                <a:t>5x7</a:t>
              </a: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95274D3-39D0-B346-8601-537AD9D7437A}"/>
                </a:ext>
              </a:extLst>
            </p:cNvPr>
            <p:cNvGrpSpPr/>
            <p:nvPr/>
          </p:nvGrpSpPr>
          <p:grpSpPr>
            <a:xfrm>
              <a:off x="8822739" y="1303813"/>
              <a:ext cx="2782228" cy="4080546"/>
              <a:chOff x="8822739" y="1303813"/>
              <a:chExt cx="2782228" cy="4080546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37EDCE30-51C1-9949-B0CB-214CEC855C81}"/>
                  </a:ext>
                </a:extLst>
              </p:cNvPr>
              <p:cNvGrpSpPr/>
              <p:nvPr/>
            </p:nvGrpSpPr>
            <p:grpSpPr>
              <a:xfrm>
                <a:off x="8822739" y="1303813"/>
                <a:ext cx="2782228" cy="626733"/>
                <a:chOff x="8822739" y="1303813"/>
                <a:chExt cx="2782228" cy="626733"/>
              </a:xfrm>
            </p:grpSpPr>
            <p:pic>
              <p:nvPicPr>
                <p:cNvPr id="155" name="Picture 154">
                  <a:extLst>
                    <a:ext uri="{FF2B5EF4-FFF2-40B4-BE49-F238E27FC236}">
                      <a16:creationId xmlns:a16="http://schemas.microsoft.com/office/drawing/2014/main" id="{FF243678-0355-F04A-BF66-5E797CCDE7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97484" y="1480852"/>
                  <a:ext cx="133784" cy="44969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56" name="Picture 155">
                  <a:extLst>
                    <a:ext uri="{FF2B5EF4-FFF2-40B4-BE49-F238E27FC236}">
                      <a16:creationId xmlns:a16="http://schemas.microsoft.com/office/drawing/2014/main" id="{9671A359-63EB-4742-958E-2469DB3E9F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37117" y="1312777"/>
                  <a:ext cx="235893" cy="617769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57" name="Picture 156">
                  <a:extLst>
                    <a:ext uri="{FF2B5EF4-FFF2-40B4-BE49-F238E27FC236}">
                      <a16:creationId xmlns:a16="http://schemas.microsoft.com/office/drawing/2014/main" id="{21DE711D-4555-FE4E-9A2B-DA3B5D425F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22739" y="1351621"/>
                  <a:ext cx="173301" cy="57892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58" name="Picture 157">
                  <a:extLst>
                    <a:ext uri="{FF2B5EF4-FFF2-40B4-BE49-F238E27FC236}">
                      <a16:creationId xmlns:a16="http://schemas.microsoft.com/office/drawing/2014/main" id="{A10957E7-425C-9148-920E-919D67F166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553520" y="1463671"/>
                  <a:ext cx="184042" cy="46687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59" name="Picture 158">
                  <a:extLst>
                    <a:ext uri="{FF2B5EF4-FFF2-40B4-BE49-F238E27FC236}">
                      <a16:creationId xmlns:a16="http://schemas.microsoft.com/office/drawing/2014/main" id="{37A6DA1A-699E-D945-84E6-301CE73937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07852" y="1463671"/>
                  <a:ext cx="185746" cy="46687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60" name="Picture 159">
                  <a:extLst>
                    <a:ext uri="{FF2B5EF4-FFF2-40B4-BE49-F238E27FC236}">
                      <a16:creationId xmlns:a16="http://schemas.microsoft.com/office/drawing/2014/main" id="{6724FA7E-70CB-7648-AE6E-E6860A869B6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445082" y="1352368"/>
                  <a:ext cx="159885" cy="578178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61" name="Picture 160">
                  <a:extLst>
                    <a:ext uri="{FF2B5EF4-FFF2-40B4-BE49-F238E27FC236}">
                      <a16:creationId xmlns:a16="http://schemas.microsoft.com/office/drawing/2014/main" id="{7BA7E533-1D62-E84F-8EF3-DB071672A6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218561" y="1303813"/>
                  <a:ext cx="166600" cy="62673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62" name="Picture 161">
                  <a:extLst>
                    <a:ext uri="{FF2B5EF4-FFF2-40B4-BE49-F238E27FC236}">
                      <a16:creationId xmlns:a16="http://schemas.microsoft.com/office/drawing/2014/main" id="{68CD7CEF-F380-0041-A4FC-991CE9067F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972905" y="1463671"/>
                  <a:ext cx="185734" cy="46687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63" name="Picture 162">
                  <a:extLst>
                    <a:ext uri="{FF2B5EF4-FFF2-40B4-BE49-F238E27FC236}">
                      <a16:creationId xmlns:a16="http://schemas.microsoft.com/office/drawing/2014/main" id="{579AC2B7-1BCA-4640-983F-3281BFD16B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27249" y="1463671"/>
                  <a:ext cx="185734" cy="46687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64" name="Picture 163">
                  <a:extLst>
                    <a:ext uri="{FF2B5EF4-FFF2-40B4-BE49-F238E27FC236}">
                      <a16:creationId xmlns:a16="http://schemas.microsoft.com/office/drawing/2014/main" id="{F9ADAA12-65DE-FD4E-B65B-CA791220E8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448173" y="1312777"/>
                  <a:ext cx="256984" cy="617769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65" name="Picture 164">
                  <a:extLst>
                    <a:ext uri="{FF2B5EF4-FFF2-40B4-BE49-F238E27FC236}">
                      <a16:creationId xmlns:a16="http://schemas.microsoft.com/office/drawing/2014/main" id="{655153FD-47B1-C143-87BD-27B0F147BE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36543" y="1464202"/>
                  <a:ext cx="185431" cy="46634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66" name="Picture 165">
                  <a:extLst>
                    <a:ext uri="{FF2B5EF4-FFF2-40B4-BE49-F238E27FC236}">
                      <a16:creationId xmlns:a16="http://schemas.microsoft.com/office/drawing/2014/main" id="{5D4F2A18-F7F5-6549-B5C8-419F1101A6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991190" y="1464202"/>
                  <a:ext cx="185431" cy="46634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0EC51D1B-96D9-8F4A-A969-E83FAFD4872D}"/>
                  </a:ext>
                </a:extLst>
              </p:cNvPr>
              <p:cNvGrpSpPr/>
              <p:nvPr/>
            </p:nvGrpSpPr>
            <p:grpSpPr>
              <a:xfrm>
                <a:off x="8822739" y="2109675"/>
                <a:ext cx="2782228" cy="693963"/>
                <a:chOff x="8822739" y="2109675"/>
                <a:chExt cx="2782228" cy="693963"/>
              </a:xfrm>
            </p:grpSpPr>
            <p:pic>
              <p:nvPicPr>
                <p:cNvPr id="185" name="Picture 184">
                  <a:extLst>
                    <a:ext uri="{FF2B5EF4-FFF2-40B4-BE49-F238E27FC236}">
                      <a16:creationId xmlns:a16="http://schemas.microsoft.com/office/drawing/2014/main" id="{7D759DC3-7FA7-2941-B0DD-E8A77813E2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22739" y="2483175"/>
                  <a:ext cx="118939" cy="32046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86" name="Picture 185">
                  <a:extLst>
                    <a:ext uri="{FF2B5EF4-FFF2-40B4-BE49-F238E27FC236}">
                      <a16:creationId xmlns:a16="http://schemas.microsoft.com/office/drawing/2014/main" id="{E0B3FD43-C9F2-C642-9DA0-B9CD4C6648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575600" y="2516043"/>
                  <a:ext cx="246309" cy="28759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87" name="Picture 186">
                  <a:extLst>
                    <a:ext uri="{FF2B5EF4-FFF2-40B4-BE49-F238E27FC236}">
                      <a16:creationId xmlns:a16="http://schemas.microsoft.com/office/drawing/2014/main" id="{07BE0607-C995-BA46-9CDD-DE7B24BD8A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17842" y="2194086"/>
                  <a:ext cx="141932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88" name="Picture 187">
                  <a:extLst>
                    <a:ext uri="{FF2B5EF4-FFF2-40B4-BE49-F238E27FC236}">
                      <a16:creationId xmlns:a16="http://schemas.microsoft.com/office/drawing/2014/main" id="{D62FFE5D-08DF-DC41-A936-AD8E692DE5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57504" y="2194086"/>
                  <a:ext cx="144512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89" name="Picture 188">
                  <a:extLst>
                    <a:ext uri="{FF2B5EF4-FFF2-40B4-BE49-F238E27FC236}">
                      <a16:creationId xmlns:a16="http://schemas.microsoft.com/office/drawing/2014/main" id="{CD118A43-1F54-2744-8FAF-7CBE7A89AD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083243" y="2194086"/>
                  <a:ext cx="142941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90" name="Picture 189">
                  <a:extLst>
                    <a:ext uri="{FF2B5EF4-FFF2-40B4-BE49-F238E27FC236}">
                      <a16:creationId xmlns:a16="http://schemas.microsoft.com/office/drawing/2014/main" id="{C2314DB9-3096-1E42-B592-60F8EBE4D8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42009" y="2516043"/>
                  <a:ext cx="262958" cy="28759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91" name="Picture 190">
                  <a:extLst>
                    <a:ext uri="{FF2B5EF4-FFF2-40B4-BE49-F238E27FC236}">
                      <a16:creationId xmlns:a16="http://schemas.microsoft.com/office/drawing/2014/main" id="{F343A3A7-11E3-8344-A5F3-114E72A72E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24476" y="2194086"/>
                  <a:ext cx="142941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92" name="Picture 191">
                  <a:extLst>
                    <a:ext uri="{FF2B5EF4-FFF2-40B4-BE49-F238E27FC236}">
                      <a16:creationId xmlns:a16="http://schemas.microsoft.com/office/drawing/2014/main" id="{05E67FC3-3213-F249-9F8A-B1A2828121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937735" y="2109675"/>
                  <a:ext cx="257667" cy="69396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93" name="Picture 192">
                  <a:extLst>
                    <a:ext uri="{FF2B5EF4-FFF2-40B4-BE49-F238E27FC236}">
                      <a16:creationId xmlns:a16="http://schemas.microsoft.com/office/drawing/2014/main" id="{406ADD12-2271-5546-8C9C-DB63683FF2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567852" y="2194086"/>
                  <a:ext cx="140798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94" name="Picture 193">
                  <a:extLst>
                    <a:ext uri="{FF2B5EF4-FFF2-40B4-BE49-F238E27FC236}">
                      <a16:creationId xmlns:a16="http://schemas.microsoft.com/office/drawing/2014/main" id="{7A7519FC-F614-A742-9D44-39E8C5DAB5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11228" y="2194086"/>
                  <a:ext cx="140798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022F833A-1B90-324D-88EE-55728C9847EC}"/>
                  </a:ext>
                </a:extLst>
              </p:cNvPr>
              <p:cNvGrpSpPr/>
              <p:nvPr/>
            </p:nvGrpSpPr>
            <p:grpSpPr>
              <a:xfrm>
                <a:off x="8822739" y="3060167"/>
                <a:ext cx="2782228" cy="596853"/>
                <a:chOff x="8822739" y="3060167"/>
                <a:chExt cx="2782228" cy="596853"/>
              </a:xfrm>
            </p:grpSpPr>
            <p:pic>
              <p:nvPicPr>
                <p:cNvPr id="196" name="Picture 195">
                  <a:extLst>
                    <a:ext uri="{FF2B5EF4-FFF2-40B4-BE49-F238E27FC236}">
                      <a16:creationId xmlns:a16="http://schemas.microsoft.com/office/drawing/2014/main" id="{CB7AA28F-1E9C-9C42-BEC2-F61C9CBA9A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37915" y="3323111"/>
                  <a:ext cx="142137" cy="333909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97" name="Picture 196">
                  <a:extLst>
                    <a:ext uri="{FF2B5EF4-FFF2-40B4-BE49-F238E27FC236}">
                      <a16:creationId xmlns:a16="http://schemas.microsoft.com/office/drawing/2014/main" id="{FCBB1CE5-A036-4B47-9680-E5E3E9893D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22739" y="3456824"/>
                  <a:ext cx="234507" cy="200196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98" name="Picture 197">
                  <a:extLst>
                    <a:ext uri="{FF2B5EF4-FFF2-40B4-BE49-F238E27FC236}">
                      <a16:creationId xmlns:a16="http://schemas.microsoft.com/office/drawing/2014/main" id="{08FBF53D-3E68-894B-9510-831E3C1D9D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155063" y="3254387"/>
                  <a:ext cx="178793" cy="40263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199" name="Picture 198">
                  <a:extLst>
                    <a:ext uri="{FF2B5EF4-FFF2-40B4-BE49-F238E27FC236}">
                      <a16:creationId xmlns:a16="http://schemas.microsoft.com/office/drawing/2014/main" id="{F8F06AF1-C7C8-8F4F-B839-8E259D5DF6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487678" y="3339545"/>
                  <a:ext cx="117289" cy="31747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00" name="Picture 199">
                  <a:extLst>
                    <a:ext uri="{FF2B5EF4-FFF2-40B4-BE49-F238E27FC236}">
                      <a16:creationId xmlns:a16="http://schemas.microsoft.com/office/drawing/2014/main" id="{AEBF1C56-B9C7-5343-9456-2D3BF5A90A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191684" y="3060167"/>
                  <a:ext cx="186517" cy="59685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01" name="Picture 200">
                  <a:extLst>
                    <a:ext uri="{FF2B5EF4-FFF2-40B4-BE49-F238E27FC236}">
                      <a16:creationId xmlns:a16="http://schemas.microsoft.com/office/drawing/2014/main" id="{A49D3165-51D3-F243-BCBD-2916DCAD56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929372" y="3065396"/>
                  <a:ext cx="152836" cy="59162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02" name="Picture 201">
                  <a:extLst>
                    <a:ext uri="{FF2B5EF4-FFF2-40B4-BE49-F238E27FC236}">
                      <a16:creationId xmlns:a16="http://schemas.microsoft.com/office/drawing/2014/main" id="{A498CF76-E7AB-8F4C-A71E-341DCCACDD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424327" y="3065396"/>
                  <a:ext cx="152836" cy="59162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03" name="Picture 202">
                  <a:extLst>
                    <a:ext uri="{FF2B5EF4-FFF2-40B4-BE49-F238E27FC236}">
                      <a16:creationId xmlns:a16="http://schemas.microsoft.com/office/drawing/2014/main" id="{0215DA6D-D970-FA41-A154-B91E5287FD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62015" y="3065396"/>
                  <a:ext cx="152836" cy="59162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04" name="Picture 203">
                  <a:extLst>
                    <a:ext uri="{FF2B5EF4-FFF2-40B4-BE49-F238E27FC236}">
                      <a16:creationId xmlns:a16="http://schemas.microsoft.com/office/drawing/2014/main" id="{3246CAF1-94A0-0247-A5A0-ADDE8C7FA6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686639" y="3089300"/>
                  <a:ext cx="133257" cy="567720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92C8D4BD-5ADD-ED4C-9C72-D38056C855E8}"/>
                  </a:ext>
                </a:extLst>
              </p:cNvPr>
              <p:cNvGrpSpPr/>
              <p:nvPr/>
            </p:nvGrpSpPr>
            <p:grpSpPr>
              <a:xfrm>
                <a:off x="8822739" y="3954390"/>
                <a:ext cx="2782228" cy="576072"/>
                <a:chOff x="8822739" y="3954390"/>
                <a:chExt cx="2782228" cy="576072"/>
              </a:xfrm>
            </p:grpSpPr>
            <p:pic>
              <p:nvPicPr>
                <p:cNvPr id="205" name="Picture 204">
                  <a:extLst>
                    <a:ext uri="{FF2B5EF4-FFF2-40B4-BE49-F238E27FC236}">
                      <a16:creationId xmlns:a16="http://schemas.microsoft.com/office/drawing/2014/main" id="{60DA9C8F-4CA3-404C-8513-748D47B7C6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836484" y="3972678"/>
                  <a:ext cx="227560" cy="55778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06" name="Picture 205">
                  <a:extLst>
                    <a:ext uri="{FF2B5EF4-FFF2-40B4-BE49-F238E27FC236}">
                      <a16:creationId xmlns:a16="http://schemas.microsoft.com/office/drawing/2014/main" id="{08A06D6E-D605-FE42-AA8C-E4F8B511B0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22739" y="3989871"/>
                  <a:ext cx="184459" cy="54059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07" name="Picture 206">
                  <a:extLst>
                    <a:ext uri="{FF2B5EF4-FFF2-40B4-BE49-F238E27FC236}">
                      <a16:creationId xmlns:a16="http://schemas.microsoft.com/office/drawing/2014/main" id="{EA0271A1-96E0-3C44-B421-AE33B3A737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148464" y="3989871"/>
                  <a:ext cx="184057" cy="54059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08" name="Picture 207">
                  <a:extLst>
                    <a:ext uri="{FF2B5EF4-FFF2-40B4-BE49-F238E27FC236}">
                      <a16:creationId xmlns:a16="http://schemas.microsoft.com/office/drawing/2014/main" id="{636E0802-647E-8942-A672-346D09B22B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420910" y="3989871"/>
                  <a:ext cx="184057" cy="54059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09" name="Picture 208">
                  <a:extLst>
                    <a:ext uri="{FF2B5EF4-FFF2-40B4-BE49-F238E27FC236}">
                      <a16:creationId xmlns:a16="http://schemas.microsoft.com/office/drawing/2014/main" id="{B95628C9-8E98-BE40-855A-0C1F0977A7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097414" y="3989871"/>
                  <a:ext cx="182229" cy="54059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10" name="Picture 209">
                  <a:extLst>
                    <a:ext uri="{FF2B5EF4-FFF2-40B4-BE49-F238E27FC236}">
                      <a16:creationId xmlns:a16="http://schemas.microsoft.com/office/drawing/2014/main" id="{965EB9BE-3125-0F40-8750-E17E3856DEF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05310" y="3954390"/>
                  <a:ext cx="135737" cy="57607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11" name="Picture 210">
                  <a:extLst>
                    <a:ext uri="{FF2B5EF4-FFF2-40B4-BE49-F238E27FC236}">
                      <a16:creationId xmlns:a16="http://schemas.microsoft.com/office/drawing/2014/main" id="{FD08DCA5-D35D-9F4D-B664-7FBF411A69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732630" y="3972721"/>
                  <a:ext cx="223518" cy="55774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13" name="Picture 212">
                  <a:extLst>
                    <a:ext uri="{FF2B5EF4-FFF2-40B4-BE49-F238E27FC236}">
                      <a16:creationId xmlns:a16="http://schemas.microsoft.com/office/drawing/2014/main" id="{C24048E9-34A4-CB4E-9A92-CA23DC17F2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5"/>
                <a:srcRect b="1988"/>
                <a:stretch/>
              </p:blipFill>
              <p:spPr>
                <a:xfrm>
                  <a:off x="9473787" y="3972678"/>
                  <a:ext cx="221431" cy="55778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15" name="Picture 214">
                  <a:extLst>
                    <a:ext uri="{FF2B5EF4-FFF2-40B4-BE49-F238E27FC236}">
                      <a16:creationId xmlns:a16="http://schemas.microsoft.com/office/drawing/2014/main" id="{16CF6AAF-8B3F-414C-B855-DC6FC0824C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482313" y="4059319"/>
                  <a:ext cx="109051" cy="47114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53924C43-029F-1440-AC9F-69199B5D754E}"/>
                  </a:ext>
                </a:extLst>
              </p:cNvPr>
              <p:cNvGrpSpPr/>
              <p:nvPr/>
            </p:nvGrpSpPr>
            <p:grpSpPr>
              <a:xfrm>
                <a:off x="8822739" y="4724296"/>
                <a:ext cx="2782228" cy="660063"/>
                <a:chOff x="8822739" y="4724296"/>
                <a:chExt cx="2782228" cy="660063"/>
              </a:xfrm>
            </p:grpSpPr>
            <p:pic>
              <p:nvPicPr>
                <p:cNvPr id="362" name="Picture 361">
                  <a:extLst>
                    <a:ext uri="{FF2B5EF4-FFF2-40B4-BE49-F238E27FC236}">
                      <a16:creationId xmlns:a16="http://schemas.microsoft.com/office/drawing/2014/main" id="{A625FEB3-0BA6-E748-8ED4-FA4112465A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822739" y="4791934"/>
                  <a:ext cx="155108" cy="59242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363" name="Picture 362">
                  <a:extLst>
                    <a:ext uri="{FF2B5EF4-FFF2-40B4-BE49-F238E27FC236}">
                      <a16:creationId xmlns:a16="http://schemas.microsoft.com/office/drawing/2014/main" id="{6CBE5ECE-785D-E94A-9912-53A888BEE3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052329" y="4737544"/>
                  <a:ext cx="209332" cy="64681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364" name="Picture 363">
                  <a:extLst>
                    <a:ext uri="{FF2B5EF4-FFF2-40B4-BE49-F238E27FC236}">
                      <a16:creationId xmlns:a16="http://schemas.microsoft.com/office/drawing/2014/main" id="{3412CF4B-03C1-6341-A6B0-37C0D5C82D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336143" y="4863057"/>
                  <a:ext cx="118477" cy="52130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367" name="Picture 366">
                  <a:extLst>
                    <a:ext uri="{FF2B5EF4-FFF2-40B4-BE49-F238E27FC236}">
                      <a16:creationId xmlns:a16="http://schemas.microsoft.com/office/drawing/2014/main" id="{ED34B97E-DB50-2C45-A1FD-B198E41645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529102" y="4807245"/>
                  <a:ext cx="175817" cy="57711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368" name="Picture 367">
                  <a:extLst>
                    <a:ext uri="{FF2B5EF4-FFF2-40B4-BE49-F238E27FC236}">
                      <a16:creationId xmlns:a16="http://schemas.microsoft.com/office/drawing/2014/main" id="{46BEA556-429D-0B40-9B48-CC9FA70F2A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79401" y="4724296"/>
                  <a:ext cx="245077" cy="66006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370" name="Picture 369">
                  <a:extLst>
                    <a:ext uri="{FF2B5EF4-FFF2-40B4-BE49-F238E27FC236}">
                      <a16:creationId xmlns:a16="http://schemas.microsoft.com/office/drawing/2014/main" id="{F71F9BD8-5998-EB4C-AAC3-E1B7A31086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98960" y="5176021"/>
                  <a:ext cx="226122" cy="208338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374" name="Picture 373">
                  <a:extLst>
                    <a:ext uri="{FF2B5EF4-FFF2-40B4-BE49-F238E27FC236}">
                      <a16:creationId xmlns:a16="http://schemas.microsoft.com/office/drawing/2014/main" id="{417220ED-3587-4343-9F27-83A004A672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99564" y="5173682"/>
                  <a:ext cx="228662" cy="210677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375" name="Picture 374">
                  <a:extLst>
                    <a:ext uri="{FF2B5EF4-FFF2-40B4-BE49-F238E27FC236}">
                      <a16:creationId xmlns:a16="http://schemas.microsoft.com/office/drawing/2014/main" id="{1C2122C3-7975-4F4D-AD9C-1CCD732CF8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02708" y="5176021"/>
                  <a:ext cx="228057" cy="208338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377" name="Picture 376">
                  <a:extLst>
                    <a:ext uri="{FF2B5EF4-FFF2-40B4-BE49-F238E27FC236}">
                      <a16:creationId xmlns:a16="http://schemas.microsoft.com/office/drawing/2014/main" id="{2F5C462B-ACE4-314A-B779-0ACD4C9F50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005247" y="5176021"/>
                  <a:ext cx="228057" cy="208338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378" name="Picture 377">
                  <a:extLst>
                    <a:ext uri="{FF2B5EF4-FFF2-40B4-BE49-F238E27FC236}">
                      <a16:creationId xmlns:a16="http://schemas.microsoft.com/office/drawing/2014/main" id="{BBF6F6B8-B3B7-6D4C-98FE-03977FD461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07787" y="5123200"/>
                  <a:ext cx="297180" cy="261159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B720231-C81F-A74A-923E-2AF86B6FAEAB}"/>
                </a:ext>
              </a:extLst>
            </p:cNvPr>
            <p:cNvGrpSpPr/>
            <p:nvPr/>
          </p:nvGrpSpPr>
          <p:grpSpPr>
            <a:xfrm>
              <a:off x="5471469" y="3411367"/>
              <a:ext cx="2508768" cy="694129"/>
              <a:chOff x="5471469" y="3411367"/>
              <a:chExt cx="2508768" cy="694129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344DC83C-E1E5-084B-9F77-958EC0AD228D}"/>
                  </a:ext>
                </a:extLst>
              </p:cNvPr>
              <p:cNvGrpSpPr/>
              <p:nvPr/>
            </p:nvGrpSpPr>
            <p:grpSpPr>
              <a:xfrm>
                <a:off x="7454483" y="3467629"/>
                <a:ext cx="310516" cy="555182"/>
                <a:chOff x="12732673" y="-611188"/>
                <a:chExt cx="310516" cy="555182"/>
              </a:xfrm>
            </p:grpSpPr>
            <p:pic>
              <p:nvPicPr>
                <p:cNvPr id="268" name="Picture 267">
                  <a:extLst>
                    <a:ext uri="{FF2B5EF4-FFF2-40B4-BE49-F238E27FC236}">
                      <a16:creationId xmlns:a16="http://schemas.microsoft.com/office/drawing/2014/main" id="{53AF0303-CFA8-134C-BBCE-92FD58DAC8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859132" y="-611188"/>
                  <a:ext cx="184057" cy="54059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69" name="Picture 268">
                  <a:extLst>
                    <a:ext uri="{FF2B5EF4-FFF2-40B4-BE49-F238E27FC236}">
                      <a16:creationId xmlns:a16="http://schemas.microsoft.com/office/drawing/2014/main" id="{58F3E4BE-D3C4-0D4E-9DCB-62B9D35343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732673" y="-596597"/>
                  <a:ext cx="182229" cy="54059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D28C8A89-1418-7D4D-B425-A594DC2CBFC3}"/>
                  </a:ext>
                </a:extLst>
              </p:cNvPr>
              <p:cNvGrpSpPr/>
              <p:nvPr/>
            </p:nvGrpSpPr>
            <p:grpSpPr>
              <a:xfrm>
                <a:off x="7668044" y="3624030"/>
                <a:ext cx="312193" cy="481466"/>
                <a:chOff x="12184969" y="-537472"/>
                <a:chExt cx="312193" cy="481466"/>
              </a:xfrm>
            </p:grpSpPr>
            <p:pic>
              <p:nvPicPr>
                <p:cNvPr id="225" name="Picture 224">
                  <a:extLst>
                    <a:ext uri="{FF2B5EF4-FFF2-40B4-BE49-F238E27FC236}">
                      <a16:creationId xmlns:a16="http://schemas.microsoft.com/office/drawing/2014/main" id="{DDD2AAAB-DA90-F04B-8DFF-D0FDE2DC57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311428" y="-537472"/>
                  <a:ext cx="185734" cy="46687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26" name="Picture 225">
                  <a:extLst>
                    <a:ext uri="{FF2B5EF4-FFF2-40B4-BE49-F238E27FC236}">
                      <a16:creationId xmlns:a16="http://schemas.microsoft.com/office/drawing/2014/main" id="{09B78DA6-6ADE-2640-A56F-DE5B9C71F0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184969" y="-522881"/>
                  <a:ext cx="185734" cy="46687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8FEF0E8D-A0BF-1947-9B77-A92D79F8D176}"/>
                  </a:ext>
                </a:extLst>
              </p:cNvPr>
              <p:cNvGrpSpPr/>
              <p:nvPr/>
            </p:nvGrpSpPr>
            <p:grpSpPr>
              <a:xfrm>
                <a:off x="7095918" y="3467629"/>
                <a:ext cx="310918" cy="555182"/>
                <a:chOff x="11093119" y="-611188"/>
                <a:chExt cx="310918" cy="555182"/>
              </a:xfrm>
            </p:grpSpPr>
            <p:pic>
              <p:nvPicPr>
                <p:cNvPr id="266" name="Picture 265">
                  <a:extLst>
                    <a:ext uri="{FF2B5EF4-FFF2-40B4-BE49-F238E27FC236}">
                      <a16:creationId xmlns:a16="http://schemas.microsoft.com/office/drawing/2014/main" id="{E44F0418-6535-3E43-AE0F-0D8662B8D0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219578" y="-611188"/>
                  <a:ext cx="184459" cy="54059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67" name="Picture 266">
                  <a:extLst>
                    <a:ext uri="{FF2B5EF4-FFF2-40B4-BE49-F238E27FC236}">
                      <a16:creationId xmlns:a16="http://schemas.microsoft.com/office/drawing/2014/main" id="{ABAEDB0A-F40A-0445-B667-16967A98C3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093119" y="-596597"/>
                  <a:ext cx="184057" cy="54059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D1FE20E4-4896-D745-B400-1AFCCB0A1DB6}"/>
                  </a:ext>
                </a:extLst>
              </p:cNvPr>
              <p:cNvGrpSpPr/>
              <p:nvPr/>
            </p:nvGrpSpPr>
            <p:grpSpPr>
              <a:xfrm>
                <a:off x="7011957" y="3624030"/>
                <a:ext cx="310501" cy="481466"/>
                <a:chOff x="10547095" y="-537472"/>
                <a:chExt cx="310501" cy="481466"/>
              </a:xfrm>
            </p:grpSpPr>
            <p:pic>
              <p:nvPicPr>
                <p:cNvPr id="223" name="Picture 222">
                  <a:extLst>
                    <a:ext uri="{FF2B5EF4-FFF2-40B4-BE49-F238E27FC236}">
                      <a16:creationId xmlns:a16="http://schemas.microsoft.com/office/drawing/2014/main" id="{A9299EF8-F009-404C-8535-C815E8ACEE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673554" y="-537472"/>
                  <a:ext cx="184042" cy="46687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24" name="Picture 223">
                  <a:extLst>
                    <a:ext uri="{FF2B5EF4-FFF2-40B4-BE49-F238E27FC236}">
                      <a16:creationId xmlns:a16="http://schemas.microsoft.com/office/drawing/2014/main" id="{C5E9C501-BD77-3B43-B60F-CDAA396F4A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547095" y="-522881"/>
                  <a:ext cx="185746" cy="46687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26EEB9F7-DC55-4941-B908-7245DFAFDBF8}"/>
                  </a:ext>
                </a:extLst>
              </p:cNvPr>
              <p:cNvGrpSpPr/>
              <p:nvPr/>
            </p:nvGrpSpPr>
            <p:grpSpPr>
              <a:xfrm>
                <a:off x="7339112" y="3624561"/>
                <a:ext cx="311890" cy="480935"/>
                <a:chOff x="11637871" y="-536941"/>
                <a:chExt cx="311890" cy="480935"/>
              </a:xfrm>
            </p:grpSpPr>
            <p:pic>
              <p:nvPicPr>
                <p:cNvPr id="229" name="Picture 228">
                  <a:extLst>
                    <a:ext uri="{FF2B5EF4-FFF2-40B4-BE49-F238E27FC236}">
                      <a16:creationId xmlns:a16="http://schemas.microsoft.com/office/drawing/2014/main" id="{54AEA6DD-B8C0-D84C-A376-FB889BE857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764330" y="-536941"/>
                  <a:ext cx="185431" cy="46634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30" name="Picture 229">
                  <a:extLst>
                    <a:ext uri="{FF2B5EF4-FFF2-40B4-BE49-F238E27FC236}">
                      <a16:creationId xmlns:a16="http://schemas.microsoft.com/office/drawing/2014/main" id="{4F7F1EE4-D906-7849-A8D1-A1011ECE2A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637871" y="-522350"/>
                  <a:ext cx="185431" cy="46634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330461AB-884D-AF4C-8AF9-2CF462156CE7}"/>
                  </a:ext>
                </a:extLst>
              </p:cNvPr>
              <p:cNvGrpSpPr/>
              <p:nvPr/>
            </p:nvGrpSpPr>
            <p:grpSpPr>
              <a:xfrm>
                <a:off x="6037839" y="3411367"/>
                <a:ext cx="276680" cy="611444"/>
                <a:chOff x="9696056" y="-667450"/>
                <a:chExt cx="276680" cy="611444"/>
              </a:xfrm>
            </p:grpSpPr>
            <p:pic>
              <p:nvPicPr>
                <p:cNvPr id="254" name="Picture 253">
                  <a:extLst>
                    <a:ext uri="{FF2B5EF4-FFF2-40B4-BE49-F238E27FC236}">
                      <a16:creationId xmlns:a16="http://schemas.microsoft.com/office/drawing/2014/main" id="{60C97C4F-8A6C-C64F-90FE-432C33680C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696056" y="-667450"/>
                  <a:ext cx="186517" cy="59685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58" name="Picture 257">
                  <a:extLst>
                    <a:ext uri="{FF2B5EF4-FFF2-40B4-BE49-F238E27FC236}">
                      <a16:creationId xmlns:a16="http://schemas.microsoft.com/office/drawing/2014/main" id="{20965315-BA5B-324B-AA10-6F655F8E14A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819900" y="-647630"/>
                  <a:ext cx="152836" cy="59162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E719E6D1-1362-D44E-B5C6-7556E8F35E85}"/>
                  </a:ext>
                </a:extLst>
              </p:cNvPr>
              <p:cNvGrpSpPr/>
              <p:nvPr/>
            </p:nvGrpSpPr>
            <p:grpSpPr>
              <a:xfrm>
                <a:off x="5657675" y="3416596"/>
                <a:ext cx="259840" cy="606215"/>
                <a:chOff x="8755545" y="-662221"/>
                <a:chExt cx="259840" cy="606215"/>
              </a:xfrm>
            </p:grpSpPr>
            <p:pic>
              <p:nvPicPr>
                <p:cNvPr id="265" name="Picture 264">
                  <a:extLst>
                    <a:ext uri="{FF2B5EF4-FFF2-40B4-BE49-F238E27FC236}">
                      <a16:creationId xmlns:a16="http://schemas.microsoft.com/office/drawing/2014/main" id="{74B95C61-6F8D-5347-A104-325A6A932B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55545" y="-662221"/>
                  <a:ext cx="152836" cy="59162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63" name="Picture 262">
                  <a:extLst>
                    <a:ext uri="{FF2B5EF4-FFF2-40B4-BE49-F238E27FC236}">
                      <a16:creationId xmlns:a16="http://schemas.microsoft.com/office/drawing/2014/main" id="{A7D4E6AF-0602-A446-BB03-E1C1C48A67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62549" y="-647630"/>
                  <a:ext cx="152836" cy="59162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75B1BD7-48EA-5649-A322-6CAFE4B95409}"/>
                  </a:ext>
                </a:extLst>
              </p:cNvPr>
              <p:cNvGrpSpPr/>
              <p:nvPr/>
            </p:nvGrpSpPr>
            <p:grpSpPr>
              <a:xfrm>
                <a:off x="6250779" y="3481353"/>
                <a:ext cx="251516" cy="624143"/>
                <a:chOff x="10210874" y="-680149"/>
                <a:chExt cx="251516" cy="624143"/>
              </a:xfrm>
            </p:grpSpPr>
            <p:pic>
              <p:nvPicPr>
                <p:cNvPr id="233" name="Picture 232">
                  <a:extLst>
                    <a:ext uri="{FF2B5EF4-FFF2-40B4-BE49-F238E27FC236}">
                      <a16:creationId xmlns:a16="http://schemas.microsoft.com/office/drawing/2014/main" id="{7D37ECDA-8F21-BA47-8F5D-03950931E6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10874" y="-680149"/>
                  <a:ext cx="141932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39" name="Picture 238">
                  <a:extLst>
                    <a:ext uri="{FF2B5EF4-FFF2-40B4-BE49-F238E27FC236}">
                      <a16:creationId xmlns:a16="http://schemas.microsoft.com/office/drawing/2014/main" id="{E3AA0814-4F10-A944-B7A2-837BD159FD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17878" y="-665558"/>
                  <a:ext cx="144512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DDE8073-2032-B04B-81BB-55B2EC46EF0C}"/>
                  </a:ext>
                </a:extLst>
              </p:cNvPr>
              <p:cNvGrpSpPr/>
              <p:nvPr/>
            </p:nvGrpSpPr>
            <p:grpSpPr>
              <a:xfrm>
                <a:off x="5471469" y="3481353"/>
                <a:ext cx="249945" cy="624143"/>
                <a:chOff x="8293427" y="-680149"/>
                <a:chExt cx="249945" cy="624143"/>
              </a:xfrm>
            </p:grpSpPr>
            <p:pic>
              <p:nvPicPr>
                <p:cNvPr id="241" name="Picture 240">
                  <a:extLst>
                    <a:ext uri="{FF2B5EF4-FFF2-40B4-BE49-F238E27FC236}">
                      <a16:creationId xmlns:a16="http://schemas.microsoft.com/office/drawing/2014/main" id="{48BA8332-5557-B14A-9F2C-14C6A84A2D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93427" y="-680149"/>
                  <a:ext cx="142941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42" name="Picture 241">
                  <a:extLst>
                    <a:ext uri="{FF2B5EF4-FFF2-40B4-BE49-F238E27FC236}">
                      <a16:creationId xmlns:a16="http://schemas.microsoft.com/office/drawing/2014/main" id="{AA9ADF9A-C233-1344-8310-DB7422779B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00431" y="-665558"/>
                  <a:ext cx="142941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82AD2B9-F75B-4A4F-B381-C0D2F20D5C91}"/>
                  </a:ext>
                </a:extLst>
              </p:cNvPr>
              <p:cNvGrpSpPr/>
              <p:nvPr/>
            </p:nvGrpSpPr>
            <p:grpSpPr>
              <a:xfrm>
                <a:off x="5853776" y="3481353"/>
                <a:ext cx="247802" cy="624143"/>
                <a:chOff x="9237453" y="-680149"/>
                <a:chExt cx="247802" cy="624143"/>
              </a:xfrm>
            </p:grpSpPr>
            <p:pic>
              <p:nvPicPr>
                <p:cNvPr id="243" name="Picture 242">
                  <a:extLst>
                    <a:ext uri="{FF2B5EF4-FFF2-40B4-BE49-F238E27FC236}">
                      <a16:creationId xmlns:a16="http://schemas.microsoft.com/office/drawing/2014/main" id="{0FF3D1A8-AC5B-7546-87FD-1EE8B0A0B7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37453" y="-680149"/>
                  <a:ext cx="140798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46" name="Picture 245">
                  <a:extLst>
                    <a:ext uri="{FF2B5EF4-FFF2-40B4-BE49-F238E27FC236}">
                      <a16:creationId xmlns:a16="http://schemas.microsoft.com/office/drawing/2014/main" id="{2C5CDBD4-2052-1641-8A3C-8C06B6E4A1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8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4457" y="-665558"/>
                  <a:ext cx="140798" cy="60955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5B2398D2-2280-944C-87BC-4520EE1FADD2}"/>
                </a:ext>
              </a:extLst>
            </p:cNvPr>
            <p:cNvGrpSpPr/>
            <p:nvPr/>
          </p:nvGrpSpPr>
          <p:grpSpPr>
            <a:xfrm>
              <a:off x="703836" y="3516136"/>
              <a:ext cx="3763903" cy="718347"/>
              <a:chOff x="703836" y="3516136"/>
              <a:chExt cx="3763903" cy="718347"/>
            </a:xfrm>
          </p:grpSpPr>
          <p:pic>
            <p:nvPicPr>
              <p:cNvPr id="279" name="Picture 278">
                <a:extLst>
                  <a:ext uri="{FF2B5EF4-FFF2-40B4-BE49-F238E27FC236}">
                    <a16:creationId xmlns:a16="http://schemas.microsoft.com/office/drawing/2014/main" id="{F37856A2-155E-5E4F-937C-492F1367B4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98639" y="3917008"/>
                <a:ext cx="117289" cy="317475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pic>
            <p:nvPicPr>
              <p:cNvPr id="291" name="Picture 290">
                <a:extLst>
                  <a:ext uri="{FF2B5EF4-FFF2-40B4-BE49-F238E27FC236}">
                    <a16:creationId xmlns:a16="http://schemas.microsoft.com/office/drawing/2014/main" id="{5BA73A39-594E-654A-A7FE-9E399FF044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70559" y="3973324"/>
                <a:ext cx="297180" cy="261159"/>
              </a:xfrm>
              <a:prstGeom prst="rect">
                <a:avLst/>
              </a:prstGeom>
              <a:grpFill/>
              <a:ln w="6350">
                <a:noFill/>
              </a:ln>
              <a:effectLst>
                <a:outerShdw blurRad="12700" dist="12700" dir="5400000" algn="t" rotWithShape="0">
                  <a:prstClr val="black">
                    <a:alpha val="40000"/>
                  </a:prstClr>
                </a:outerShdw>
                <a:reflection blurRad="6350" stA="50000" endPos="9000" dir="5400000" sy="-100000" algn="bl" rotWithShape="0"/>
              </a:effectLst>
            </p:spPr>
          </p:pic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5E65F59B-EA05-DD43-BE32-2DB7F9B47605}"/>
                  </a:ext>
                </a:extLst>
              </p:cNvPr>
              <p:cNvGrpSpPr/>
              <p:nvPr/>
            </p:nvGrpSpPr>
            <p:grpSpPr>
              <a:xfrm>
                <a:off x="703836" y="3583366"/>
                <a:ext cx="224870" cy="651117"/>
                <a:chOff x="594108" y="1226246"/>
                <a:chExt cx="224870" cy="651117"/>
              </a:xfrm>
            </p:grpSpPr>
            <p:pic>
              <p:nvPicPr>
                <p:cNvPr id="271" name="Picture 270">
                  <a:extLst>
                    <a:ext uri="{FF2B5EF4-FFF2-40B4-BE49-F238E27FC236}">
                      <a16:creationId xmlns:a16="http://schemas.microsoft.com/office/drawing/2014/main" id="{159B8272-1136-A84B-BCE8-971248682F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2378" y="1226246"/>
                  <a:ext cx="166600" cy="62673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70" name="Picture 269">
                  <a:extLst>
                    <a:ext uri="{FF2B5EF4-FFF2-40B4-BE49-F238E27FC236}">
                      <a16:creationId xmlns:a16="http://schemas.microsoft.com/office/drawing/2014/main" id="{400FA0D4-EACB-9647-BF33-65B1A40530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4108" y="1427669"/>
                  <a:ext cx="133784" cy="44969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9A3C57CB-5C50-E349-AEE4-20F772602C12}"/>
                  </a:ext>
                </a:extLst>
              </p:cNvPr>
              <p:cNvGrpSpPr/>
              <p:nvPr/>
            </p:nvGrpSpPr>
            <p:grpSpPr>
              <a:xfrm>
                <a:off x="1005419" y="3914020"/>
                <a:ext cx="272456" cy="320463"/>
                <a:chOff x="895212" y="1556900"/>
                <a:chExt cx="272456" cy="320463"/>
              </a:xfrm>
            </p:grpSpPr>
            <p:pic>
              <p:nvPicPr>
                <p:cNvPr id="274" name="Picture 273">
                  <a:extLst>
                    <a:ext uri="{FF2B5EF4-FFF2-40B4-BE49-F238E27FC236}">
                      <a16:creationId xmlns:a16="http://schemas.microsoft.com/office/drawing/2014/main" id="{5B42A4BA-D4D1-8E45-9F65-A0ACC2B3596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5212" y="1565384"/>
                  <a:ext cx="246309" cy="28759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73" name="Picture 272">
                  <a:extLst>
                    <a:ext uri="{FF2B5EF4-FFF2-40B4-BE49-F238E27FC236}">
                      <a16:creationId xmlns:a16="http://schemas.microsoft.com/office/drawing/2014/main" id="{2A9910C0-1B87-9E41-A2AA-493A39D1E7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48729" y="1556900"/>
                  <a:ext cx="118939" cy="32046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D26A0E6E-60A4-D149-A576-8AEA4BCB007E}"/>
                  </a:ext>
                </a:extLst>
              </p:cNvPr>
              <p:cNvGrpSpPr/>
              <p:nvPr/>
            </p:nvGrpSpPr>
            <p:grpSpPr>
              <a:xfrm>
                <a:off x="1354588" y="3516136"/>
                <a:ext cx="396464" cy="718347"/>
                <a:chOff x="1196176" y="1159016"/>
                <a:chExt cx="396464" cy="718347"/>
              </a:xfrm>
            </p:grpSpPr>
            <p:pic>
              <p:nvPicPr>
                <p:cNvPr id="276" name="Picture 275">
                  <a:extLst>
                    <a:ext uri="{FF2B5EF4-FFF2-40B4-BE49-F238E27FC236}">
                      <a16:creationId xmlns:a16="http://schemas.microsoft.com/office/drawing/2014/main" id="{C20CA575-9D10-0A46-96F5-3DFD0B7E5A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96176" y="1159016"/>
                  <a:ext cx="257667" cy="69396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75" name="Picture 274">
                  <a:extLst>
                    <a:ext uri="{FF2B5EF4-FFF2-40B4-BE49-F238E27FC236}">
                      <a16:creationId xmlns:a16="http://schemas.microsoft.com/office/drawing/2014/main" id="{1680BA86-0989-EB43-8C81-A5E5953F08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29682" y="1589768"/>
                  <a:ext cx="262958" cy="28759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F03356A2-B282-CD49-8A7C-78D25611D076}"/>
                  </a:ext>
                </a:extLst>
              </p:cNvPr>
              <p:cNvGrpSpPr/>
              <p:nvPr/>
            </p:nvGrpSpPr>
            <p:grpSpPr>
              <a:xfrm>
                <a:off x="1827765" y="3900574"/>
                <a:ext cx="294161" cy="333909"/>
                <a:chOff x="1659016" y="1543454"/>
                <a:chExt cx="294161" cy="333909"/>
              </a:xfrm>
            </p:grpSpPr>
            <p:pic>
              <p:nvPicPr>
                <p:cNvPr id="278" name="Picture 277">
                  <a:extLst>
                    <a:ext uri="{FF2B5EF4-FFF2-40B4-BE49-F238E27FC236}">
                      <a16:creationId xmlns:a16="http://schemas.microsoft.com/office/drawing/2014/main" id="{241F0918-F1F7-6147-9C7F-99B786B1E2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59016" y="1652783"/>
                  <a:ext cx="234507" cy="200196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77" name="Picture 276">
                  <a:extLst>
                    <a:ext uri="{FF2B5EF4-FFF2-40B4-BE49-F238E27FC236}">
                      <a16:creationId xmlns:a16="http://schemas.microsoft.com/office/drawing/2014/main" id="{BEEFE0C3-9198-5048-9460-5EDAAB8EC1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040" y="1543454"/>
                  <a:ext cx="142137" cy="333909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0C9BCC38-3837-DE47-A172-AF672F2BBE85}"/>
                  </a:ext>
                </a:extLst>
              </p:cNvPr>
              <p:cNvGrpSpPr/>
              <p:nvPr/>
            </p:nvGrpSpPr>
            <p:grpSpPr>
              <a:xfrm>
                <a:off x="2392641" y="3652358"/>
                <a:ext cx="307580" cy="582125"/>
                <a:chOff x="2217674" y="1295238"/>
                <a:chExt cx="307580" cy="582125"/>
              </a:xfrm>
            </p:grpSpPr>
            <p:pic>
              <p:nvPicPr>
                <p:cNvPr id="280" name="Picture 279">
                  <a:extLst>
                    <a:ext uri="{FF2B5EF4-FFF2-40B4-BE49-F238E27FC236}">
                      <a16:creationId xmlns:a16="http://schemas.microsoft.com/office/drawing/2014/main" id="{C8BBE789-1856-B149-8B10-BA9E66A80F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301736" y="1295238"/>
                  <a:ext cx="223518" cy="557741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81" name="Picture 280">
                  <a:extLst>
                    <a:ext uri="{FF2B5EF4-FFF2-40B4-BE49-F238E27FC236}">
                      <a16:creationId xmlns:a16="http://schemas.microsoft.com/office/drawing/2014/main" id="{8E7DEFEA-9D3D-2742-B569-38E4EE1118D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17674" y="1406220"/>
                  <a:ext cx="109051" cy="47114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C4FA03CE-1DB8-3D40-8079-0405A819271D}"/>
                  </a:ext>
                </a:extLst>
              </p:cNvPr>
              <p:cNvGrpSpPr/>
              <p:nvPr/>
            </p:nvGrpSpPr>
            <p:grpSpPr>
              <a:xfrm>
                <a:off x="2776934" y="3563284"/>
                <a:ext cx="367721" cy="671199"/>
                <a:chOff x="2546182" y="1206164"/>
                <a:chExt cx="367721" cy="671199"/>
              </a:xfrm>
            </p:grpSpPr>
            <p:pic>
              <p:nvPicPr>
                <p:cNvPr id="283" name="Picture 282">
                  <a:extLst>
                    <a:ext uri="{FF2B5EF4-FFF2-40B4-BE49-F238E27FC236}">
                      <a16:creationId xmlns:a16="http://schemas.microsoft.com/office/drawing/2014/main" id="{8DD8B7B7-6CFF-3E49-857A-1B282348F2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637596" y="1206164"/>
                  <a:ext cx="209332" cy="64681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82" name="Picture 281">
                  <a:extLst>
                    <a:ext uri="{FF2B5EF4-FFF2-40B4-BE49-F238E27FC236}">
                      <a16:creationId xmlns:a16="http://schemas.microsoft.com/office/drawing/2014/main" id="{684239A8-DC77-F040-AD85-C2340C93C0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546182" y="1284938"/>
                  <a:ext cx="155108" cy="592425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84" name="Picture 283">
                  <a:extLst>
                    <a:ext uri="{FF2B5EF4-FFF2-40B4-BE49-F238E27FC236}">
                      <a16:creationId xmlns:a16="http://schemas.microsoft.com/office/drawing/2014/main" id="{6B4CA615-C0EA-DE46-BB21-B670F8396C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795426" y="1356061"/>
                  <a:ext cx="118477" cy="521302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79A161B4-1725-9243-AC46-32EFF37EC1F7}"/>
                  </a:ext>
                </a:extLst>
              </p:cNvPr>
              <p:cNvGrpSpPr/>
              <p:nvPr/>
            </p:nvGrpSpPr>
            <p:grpSpPr>
              <a:xfrm>
                <a:off x="3221368" y="3550036"/>
                <a:ext cx="336880" cy="684447"/>
                <a:chOff x="2986801" y="1192916"/>
                <a:chExt cx="336880" cy="684447"/>
              </a:xfrm>
            </p:grpSpPr>
            <p:pic>
              <p:nvPicPr>
                <p:cNvPr id="286" name="Picture 285">
                  <a:extLst>
                    <a:ext uri="{FF2B5EF4-FFF2-40B4-BE49-F238E27FC236}">
                      <a16:creationId xmlns:a16="http://schemas.microsoft.com/office/drawing/2014/main" id="{57A4D2BF-BF16-CE4F-A15F-A4FF96BA39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78604" y="1192916"/>
                  <a:ext cx="245077" cy="660063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  <p:pic>
              <p:nvPicPr>
                <p:cNvPr id="285" name="Picture 284">
                  <a:extLst>
                    <a:ext uri="{FF2B5EF4-FFF2-40B4-BE49-F238E27FC236}">
                      <a16:creationId xmlns:a16="http://schemas.microsoft.com/office/drawing/2014/main" id="{45263ED0-A735-8D4B-A197-38BE003FF9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0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86801" y="1300249"/>
                  <a:ext cx="175817" cy="577114"/>
                </a:xfrm>
                <a:prstGeom prst="rect">
                  <a:avLst/>
                </a:prstGeom>
                <a:grpFill/>
                <a:ln w="6350">
                  <a:noFill/>
                </a:ln>
                <a:effectLst>
                  <a:outerShdw blurRad="12700" dist="12700" dir="5400000" algn="t" rotWithShape="0">
                    <a:prstClr val="black">
                      <a:alpha val="40000"/>
                    </a:prstClr>
                  </a:outerShdw>
                  <a:reflection blurRad="6350" stA="50000" endPos="9000" dir="5400000" sy="-100000" algn="bl" rotWithShape="0"/>
                </a:effectLst>
              </p:spPr>
            </p:pic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6E4C29C1-7EAE-8F4F-BC08-9AF2C8F16B0C}"/>
                  </a:ext>
                </a:extLst>
              </p:cNvPr>
              <p:cNvGrpSpPr/>
              <p:nvPr/>
            </p:nvGrpSpPr>
            <p:grpSpPr>
              <a:xfrm>
                <a:off x="3634961" y="3835960"/>
                <a:ext cx="458885" cy="398523"/>
                <a:chOff x="3368552" y="1478840"/>
                <a:chExt cx="458885" cy="398523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EE2EC057-1BD8-E245-8FC2-FE29E186945E}"/>
                    </a:ext>
                  </a:extLst>
                </p:cNvPr>
                <p:cNvGrpSpPr/>
                <p:nvPr/>
              </p:nvGrpSpPr>
              <p:grpSpPr>
                <a:xfrm>
                  <a:off x="3368552" y="1478840"/>
                  <a:ext cx="228662" cy="398523"/>
                  <a:chOff x="4433320" y="1478840"/>
                  <a:chExt cx="228662" cy="398523"/>
                </a:xfrm>
              </p:grpSpPr>
              <p:pic>
                <p:nvPicPr>
                  <p:cNvPr id="288" name="Picture 287">
                    <a:extLst>
                      <a:ext uri="{FF2B5EF4-FFF2-40B4-BE49-F238E27FC236}">
                        <a16:creationId xmlns:a16="http://schemas.microsoft.com/office/drawing/2014/main" id="{9E5E872C-85E3-7941-BE23-0D29CEC547C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3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433320" y="1478840"/>
                    <a:ext cx="228662" cy="210677"/>
                  </a:xfrm>
                  <a:prstGeom prst="rect">
                    <a:avLst/>
                  </a:prstGeom>
                  <a:grpFill/>
                  <a:ln w="6350">
                    <a:noFill/>
                  </a:ln>
                  <a:effectLst>
                    <a:outerShdw blurRad="12700" dist="12700" dir="5400000" algn="t" rotWithShape="0">
                      <a:prstClr val="black">
                        <a:alpha val="40000"/>
                      </a:prstClr>
                    </a:outerShdw>
                    <a:reflection blurRad="6350" stA="50000" endPos="9000" dir="5400000" sy="-100000" algn="bl" rotWithShape="0"/>
                  </a:effectLst>
                </p:spPr>
              </p:pic>
              <p:pic>
                <p:nvPicPr>
                  <p:cNvPr id="287" name="Picture 286">
                    <a:extLst>
                      <a:ext uri="{FF2B5EF4-FFF2-40B4-BE49-F238E27FC236}">
                        <a16:creationId xmlns:a16="http://schemas.microsoft.com/office/drawing/2014/main" id="{62A4E6BC-D337-244D-AC2A-A4A1534F5D1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2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434590" y="1669025"/>
                    <a:ext cx="226122" cy="208338"/>
                  </a:xfrm>
                  <a:prstGeom prst="rect">
                    <a:avLst/>
                  </a:prstGeom>
                  <a:grpFill/>
                  <a:ln w="6350">
                    <a:noFill/>
                  </a:ln>
                  <a:effectLst>
                    <a:outerShdw blurRad="12700" dist="12700" dir="5400000" algn="t" rotWithShape="0">
                      <a:prstClr val="black">
                        <a:alpha val="40000"/>
                      </a:prstClr>
                    </a:outerShdw>
                    <a:reflection blurRad="6350" stA="50000" endPos="9000" dir="5400000" sy="-100000" algn="bl" rotWithShape="0"/>
                  </a:effectLst>
                </p:spPr>
              </p:pic>
            </p:grp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A93F7446-3C71-D846-B6F7-771AA4A47484}"/>
                    </a:ext>
                  </a:extLst>
                </p:cNvPr>
                <p:cNvGrpSpPr/>
                <p:nvPr/>
              </p:nvGrpSpPr>
              <p:grpSpPr>
                <a:xfrm>
                  <a:off x="3599380" y="1481179"/>
                  <a:ext cx="228057" cy="396184"/>
                  <a:chOff x="5038036" y="1481179"/>
                  <a:chExt cx="228057" cy="396184"/>
                </a:xfrm>
              </p:grpSpPr>
              <p:pic>
                <p:nvPicPr>
                  <p:cNvPr id="290" name="Picture 289">
                    <a:extLst>
                      <a:ext uri="{FF2B5EF4-FFF2-40B4-BE49-F238E27FC236}">
                        <a16:creationId xmlns:a16="http://schemas.microsoft.com/office/drawing/2014/main" id="{5E851C2D-CA58-7F4D-95C9-FAAFCA10AA1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5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38036" y="1481179"/>
                    <a:ext cx="228057" cy="208338"/>
                  </a:xfrm>
                  <a:prstGeom prst="rect">
                    <a:avLst/>
                  </a:prstGeom>
                  <a:grpFill/>
                  <a:ln w="6350">
                    <a:noFill/>
                  </a:ln>
                  <a:effectLst>
                    <a:outerShdw blurRad="12700" dist="12700" dir="5400000" algn="t" rotWithShape="0">
                      <a:prstClr val="black">
                        <a:alpha val="40000"/>
                      </a:prstClr>
                    </a:outerShdw>
                    <a:reflection blurRad="6350" stA="50000" endPos="9000" dir="5400000" sy="-100000" algn="bl" rotWithShape="0"/>
                  </a:effectLst>
                </p:spPr>
              </p:pic>
              <p:pic>
                <p:nvPicPr>
                  <p:cNvPr id="289" name="Picture 288">
                    <a:extLst>
                      <a:ext uri="{FF2B5EF4-FFF2-40B4-BE49-F238E27FC236}">
                        <a16:creationId xmlns:a16="http://schemas.microsoft.com/office/drawing/2014/main" id="{F420676C-E67C-CF43-B998-43B18E1D7B4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4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038036" y="1669025"/>
                    <a:ext cx="228057" cy="208338"/>
                  </a:xfrm>
                  <a:prstGeom prst="rect">
                    <a:avLst/>
                  </a:prstGeom>
                  <a:grpFill/>
                  <a:ln w="6350">
                    <a:noFill/>
                  </a:ln>
                  <a:effectLst>
                    <a:outerShdw blurRad="12700" dist="12700" dir="5400000" algn="t" rotWithShape="0">
                      <a:prstClr val="black">
                        <a:alpha val="40000"/>
                      </a:prstClr>
                    </a:outerShdw>
                    <a:reflection blurRad="6350" stA="50000" endPos="9000" dir="5400000" sy="-100000" algn="bl" rotWithShape="0"/>
                  </a:effectLst>
                </p:spPr>
              </p:pic>
            </p:grpSp>
          </p:grp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1623E9F-7B31-154E-B8D2-7AEDE0BAA317}"/>
              </a:ext>
            </a:extLst>
          </p:cNvPr>
          <p:cNvSpPr/>
          <p:nvPr/>
        </p:nvSpPr>
        <p:spPr>
          <a:xfrm>
            <a:off x="9035177" y="5552303"/>
            <a:ext cx="2383260" cy="23065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MIZANI PRODUCT SIZES FPO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78E5FFBF-F2FE-2340-8914-A71C92B1C5AF}"/>
              </a:ext>
            </a:extLst>
          </p:cNvPr>
          <p:cNvSpPr/>
          <p:nvPr/>
        </p:nvSpPr>
        <p:spPr>
          <a:xfrm>
            <a:off x="2699697" y="4440195"/>
            <a:ext cx="1971950" cy="23065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MIZANI PRODUCT SIZES FPO</a:t>
            </a:r>
          </a:p>
        </p:txBody>
      </p:sp>
    </p:spTree>
    <p:extLst>
      <p:ext uri="{BB962C8B-B14F-4D97-AF65-F5344CB8AC3E}">
        <p14:creationId xmlns:p14="http://schemas.microsoft.com/office/powerpoint/2010/main" val="366470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phora_Base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2867</TotalTime>
  <Words>131</Words>
  <Application>Microsoft Macintosh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Inter</vt:lpstr>
      <vt:lpstr>Trebuchet MS</vt:lpstr>
      <vt:lpstr>Sephora_Base Template</vt:lpstr>
      <vt:lpstr>RETAIL SUCCESS NETWORK SPACE CONFIGURATIONS &amp; PLANOGRAMS</vt:lpstr>
      <vt:lpstr>Retail Wall (Blank)</vt:lpstr>
      <vt:lpstr>Retail Wall (Blank)</vt:lpstr>
      <vt:lpstr>Retail Wall (Redken - In Progress)</vt:lpstr>
      <vt:lpstr>Shampoo/Wash Area</vt:lpstr>
      <vt:lpstr>Retail Shop Area (Blank)</vt:lpstr>
      <vt:lpstr>Retail Shop Area (Sample)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SEPHORA x PPD</dc:title>
  <dc:creator>Chris Filardo</dc:creator>
  <cp:lastModifiedBy>CHRISTOPHER FILARDO</cp:lastModifiedBy>
  <cp:revision>182</cp:revision>
  <dcterms:created xsi:type="dcterms:W3CDTF">2024-04-10T15:17:09Z</dcterms:created>
  <dcterms:modified xsi:type="dcterms:W3CDTF">2025-02-14T19:18:12Z</dcterms:modified>
</cp:coreProperties>
</file>