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87" r:id="rId2"/>
    <p:sldId id="28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iolage-Retail Wall" id="{B839DCBD-0180-DF41-A799-B3A5082A8976}">
          <p14:sldIdLst>
            <p14:sldId id="287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E780"/>
    <a:srgbClr val="E0AD2F"/>
    <a:srgbClr val="F0D55C"/>
    <a:srgbClr val="7C9F4E"/>
    <a:srgbClr val="233879"/>
    <a:srgbClr val="E3699C"/>
    <a:srgbClr val="EFD55C"/>
    <a:srgbClr val="DD404B"/>
    <a:srgbClr val="7F7B7A"/>
    <a:srgbClr val="D0D1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49"/>
    <p:restoredTop sz="92478"/>
  </p:normalViewPr>
  <p:slideViewPr>
    <p:cSldViewPr snapToGrid="0" snapToObjects="1">
      <p:cViewPr varScale="1">
        <p:scale>
          <a:sx n="122" d="100"/>
          <a:sy n="122" d="100"/>
        </p:scale>
        <p:origin x="208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7" d="100"/>
        <a:sy n="107" d="100"/>
      </p:scale>
      <p:origin x="0" y="0"/>
    </p:cViewPr>
  </p:sorterViewPr>
  <p:notesViewPr>
    <p:cSldViewPr snapToGrid="0" snapToObjects="1">
      <p:cViewPr varScale="1">
        <p:scale>
          <a:sx n="120" d="100"/>
          <a:sy n="120" d="100"/>
        </p:scale>
        <p:origin x="5104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A266898-DA94-AA4C-AC4F-539D63984E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733E4F-1079-8D47-8E50-AF47EFCF45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1E58B-83D8-9D41-85BC-943267CB5CBA}" type="datetimeFigureOut">
              <a:rPr lang="en-US" smtClean="0"/>
              <a:t>4/11/25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5B8F6E-6C80-5743-8698-CF41B472B0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0B244D-5C33-D040-8881-9A060AEE068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288824-DE20-F04E-8702-2E039B297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0988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9895B-006E-F644-B170-FD81309A4965}" type="datetimeFigureOut">
              <a:rPr lang="en-US" smtClean="0"/>
              <a:t>4/11/25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08CD9-BF95-B248-846D-619CBEBBBB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030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708CD9-BF95-B248-846D-619CBEBBBB9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428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113C7-95DC-3649-8BB8-307AE1E0F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743200"/>
            <a:ext cx="11277600" cy="1371599"/>
          </a:xfrm>
        </p:spPr>
        <p:txBody>
          <a:bodyPr bIns="91440" anchor="ctr">
            <a:normAutofit/>
          </a:bodyPr>
          <a:lstStyle>
            <a:lvl1pPr algn="ctr">
              <a:defRPr sz="4000" b="1" spc="6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3EDAD9-656B-D248-9126-E3F79A669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4114800"/>
            <a:ext cx="11277600" cy="13716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5552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_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257AB28-50C2-3C4A-9C7B-A041845ED704}"/>
              </a:ext>
            </a:extLst>
          </p:cNvPr>
          <p:cNvSpPr/>
          <p:nvPr userDrawn="1"/>
        </p:nvSpPr>
        <p:spPr>
          <a:xfrm>
            <a:off x="11582400" y="6400800"/>
            <a:ext cx="609600" cy="4572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75A8E4-0FF8-9A4F-B0B4-D5BB0027FF1D}" type="slidenum">
              <a:rPr kumimoji="0" lang="en-US" sz="8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" panose="020B070302020209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55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8D123-149E-DD44-BD00-587455CBAD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9144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9E20A-709B-5242-BF4F-1E8C8CC3F5D2}"/>
              </a:ext>
            </a:extLst>
          </p:cNvPr>
          <p:cNvSpPr/>
          <p:nvPr userDrawn="1"/>
        </p:nvSpPr>
        <p:spPr>
          <a:xfrm>
            <a:off x="11582400" y="6400800"/>
            <a:ext cx="609600" cy="4572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75A8E4-0FF8-9A4F-B0B4-D5BB0027FF1D}" type="slidenum">
              <a:rPr kumimoji="0" lang="en-US" sz="8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" panose="020B070302020209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193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F6F28-3905-1F49-A291-39C2EBDB3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AB9D2-1A53-C04D-B554-AE1903066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9842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8D123-149E-DD44-BD00-587455CBAD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54782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F6F28-3905-1F49-A291-39C2EBDB3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AB9D2-1A53-C04D-B554-AE1903066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BDA243-D65A-724A-8F17-EB1BEE185812}"/>
              </a:ext>
            </a:extLst>
          </p:cNvPr>
          <p:cNvSpPr/>
          <p:nvPr userDrawn="1"/>
        </p:nvSpPr>
        <p:spPr>
          <a:xfrm>
            <a:off x="11582400" y="6400800"/>
            <a:ext cx="609600" cy="4572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75A8E4-0FF8-9A4F-B0B4-D5BB0027FF1D}" type="slidenum">
              <a:rPr kumimoji="0" lang="en-US" sz="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70302020209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718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02B644-4AA3-7C47-897E-45FC143690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22238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E51A3AC-9931-B244-ABB8-DA844C696D5E}"/>
              </a:ext>
            </a:extLst>
          </p:cNvPr>
          <p:cNvSpPr/>
          <p:nvPr userDrawn="1"/>
        </p:nvSpPr>
        <p:spPr>
          <a:xfrm rot="10800000" flipV="1">
            <a:off x="1" y="0"/>
            <a:ext cx="12191999" cy="6858000"/>
          </a:xfrm>
          <a:prstGeom prst="rect">
            <a:avLst/>
          </a:prstGeom>
          <a:gradFill>
            <a:gsLst>
              <a:gs pos="91000">
                <a:schemeClr val="bg1"/>
              </a:gs>
              <a:gs pos="69000">
                <a:schemeClr val="bg1">
                  <a:alpha val="34000"/>
                </a:schemeClr>
              </a:gs>
              <a:gs pos="32000">
                <a:schemeClr val="bg1">
                  <a:alpha val="34000"/>
                </a:schemeClr>
              </a:gs>
              <a:gs pos="9000">
                <a:schemeClr val="bg1"/>
              </a:gs>
              <a:gs pos="7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D8D123-149E-DD44-BD00-587455CBADA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1A78F4-F53E-D942-BFC8-B79CA91D2AED}"/>
              </a:ext>
            </a:extLst>
          </p:cNvPr>
          <p:cNvSpPr/>
          <p:nvPr userDrawn="1"/>
        </p:nvSpPr>
        <p:spPr>
          <a:xfrm>
            <a:off x="11582400" y="6400800"/>
            <a:ext cx="609600" cy="4572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75A8E4-0FF8-9A4F-B0B4-D5BB0027FF1D}" type="slidenum">
              <a:rPr kumimoji="0" lang="en-US" sz="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70302020209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1009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6C14E01-AC72-914E-9BEF-09316B51F388}"/>
              </a:ext>
            </a:extLst>
          </p:cNvPr>
          <p:cNvGrpSpPr/>
          <p:nvPr userDrawn="1"/>
        </p:nvGrpSpPr>
        <p:grpSpPr>
          <a:xfrm>
            <a:off x="0" y="0"/>
            <a:ext cx="12192000" cy="6222380"/>
            <a:chOff x="0" y="0"/>
            <a:chExt cx="12192000" cy="622238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02B644-4AA3-7C47-897E-45FC143690A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2192000" cy="622238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7DF8E02-1693-FE4E-8597-036BF6FF4FB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"/>
              <a:ext cx="6096000" cy="4874092"/>
            </a:xfrm>
            <a:prstGeom prst="rect">
              <a:avLst/>
            </a:prstGeom>
            <a:effectLst>
              <a:reflection blurRad="6350" stA="50000" endA="300" endPos="18000" dir="5400000" sy="-100000" algn="bl" rotWithShape="0"/>
            </a:effec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8EFA8BF-48F7-9042-8A89-21A708E77B6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6096000" y="1"/>
              <a:ext cx="6096000" cy="4874092"/>
            </a:xfrm>
            <a:prstGeom prst="rect">
              <a:avLst/>
            </a:prstGeom>
            <a:effectLst>
              <a:reflection blurRad="6350" stA="50000" endA="300" endPos="18000" dir="5400000" sy="-100000" algn="bl" rotWithShape="0"/>
            </a:effectLst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8E51A3AC-9931-B244-ABB8-DA844C696D5E}"/>
              </a:ext>
            </a:extLst>
          </p:cNvPr>
          <p:cNvSpPr/>
          <p:nvPr userDrawn="1"/>
        </p:nvSpPr>
        <p:spPr>
          <a:xfrm rot="10800000" flipV="1">
            <a:off x="0" y="0"/>
            <a:ext cx="12191999" cy="6858000"/>
          </a:xfrm>
          <a:prstGeom prst="rect">
            <a:avLst/>
          </a:prstGeom>
          <a:gradFill>
            <a:gsLst>
              <a:gs pos="91000">
                <a:schemeClr val="bg1"/>
              </a:gs>
              <a:gs pos="69000">
                <a:schemeClr val="bg1">
                  <a:alpha val="34000"/>
                </a:schemeClr>
              </a:gs>
              <a:gs pos="32000">
                <a:schemeClr val="bg1">
                  <a:alpha val="34000"/>
                </a:schemeClr>
              </a:gs>
              <a:gs pos="9000">
                <a:schemeClr val="bg1"/>
              </a:gs>
              <a:gs pos="7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D8D123-149E-DD44-BD00-587455CBADA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1A78F4-F53E-D942-BFC8-B79CA91D2AED}"/>
              </a:ext>
            </a:extLst>
          </p:cNvPr>
          <p:cNvSpPr/>
          <p:nvPr userDrawn="1"/>
        </p:nvSpPr>
        <p:spPr>
          <a:xfrm>
            <a:off x="11582400" y="6400800"/>
            <a:ext cx="609600" cy="4572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75A8E4-0FF8-9A4F-B0B4-D5BB0027FF1D}" type="slidenum">
              <a:rPr kumimoji="0" lang="en-US" sz="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70302020209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3103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02B644-4AA3-7C47-897E-45FC143690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2223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8EFA8BF-48F7-9042-8A89-21A708E77B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264" r="213"/>
          <a:stretch/>
        </p:blipFill>
        <p:spPr>
          <a:xfrm flipH="1">
            <a:off x="8258783" y="1"/>
            <a:ext cx="3933216" cy="4874092"/>
          </a:xfrm>
          <a:prstGeom prst="rect">
            <a:avLst/>
          </a:prstGeom>
          <a:effectLst>
            <a:reflection blurRad="6350" stA="50000" endA="300" endPos="18000" dir="5400000" sy="-100000" algn="bl" rotWithShape="0"/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E51A3AC-9931-B244-ABB8-DA844C696D5E}"/>
              </a:ext>
            </a:extLst>
          </p:cNvPr>
          <p:cNvSpPr/>
          <p:nvPr userDrawn="1"/>
        </p:nvSpPr>
        <p:spPr>
          <a:xfrm rot="10800000" flipV="1">
            <a:off x="1" y="0"/>
            <a:ext cx="12191999" cy="6858000"/>
          </a:xfrm>
          <a:prstGeom prst="rect">
            <a:avLst/>
          </a:prstGeom>
          <a:gradFill>
            <a:gsLst>
              <a:gs pos="91000">
                <a:schemeClr val="bg1"/>
              </a:gs>
              <a:gs pos="69000">
                <a:schemeClr val="bg1">
                  <a:alpha val="34000"/>
                </a:schemeClr>
              </a:gs>
              <a:gs pos="32000">
                <a:schemeClr val="bg1">
                  <a:alpha val="34000"/>
                </a:schemeClr>
              </a:gs>
              <a:gs pos="9000">
                <a:schemeClr val="bg1"/>
              </a:gs>
              <a:gs pos="7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D8D123-149E-DD44-BD00-587455CBADA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1A78F4-F53E-D942-BFC8-B79CA91D2AED}"/>
              </a:ext>
            </a:extLst>
          </p:cNvPr>
          <p:cNvSpPr/>
          <p:nvPr userDrawn="1"/>
        </p:nvSpPr>
        <p:spPr>
          <a:xfrm>
            <a:off x="11582400" y="6400800"/>
            <a:ext cx="609600" cy="4572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75A8E4-0FF8-9A4F-B0B4-D5BB0027FF1D}" type="slidenum">
              <a:rPr kumimoji="0" lang="en-US" sz="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70302020209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1039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8D123-149E-DD44-BD00-587455CBAD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1A78F4-F53E-D942-BFC8-B79CA91D2AED}"/>
              </a:ext>
            </a:extLst>
          </p:cNvPr>
          <p:cNvSpPr/>
          <p:nvPr userDrawn="1"/>
        </p:nvSpPr>
        <p:spPr>
          <a:xfrm>
            <a:off x="11582400" y="6400800"/>
            <a:ext cx="609600" cy="4572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75A8E4-0FF8-9A4F-B0B4-D5BB0027FF1D}" type="slidenum">
              <a:rPr kumimoji="0" lang="en-US" sz="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70302020209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4755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_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202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562FDBB-A946-EB4A-9EA3-0332599EA6F2}"/>
              </a:ext>
            </a:extLst>
          </p:cNvPr>
          <p:cNvSpPr/>
          <p:nvPr userDrawn="1"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FCE33D-77F0-1342-BBD1-1F2F8513A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14400"/>
          </a:xfrm>
          <a:prstGeom prst="rect">
            <a:avLst/>
          </a:prstGeom>
        </p:spPr>
        <p:txBody>
          <a:bodyPr vert="horz" lIns="365760" tIns="45720" rIns="91440" bIns="45720" rtlCol="0" anchor="ctr">
            <a:normAutofit/>
          </a:bodyPr>
          <a:lstStyle/>
          <a:p>
            <a:r>
              <a:rPr lang="en-US" dirty="0"/>
              <a:t>CLICK TO EDIT MASTER TITLE STYLE SEPHORA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EE0C84-D11B-3C48-AA2D-11886A51F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1507" y="1127051"/>
            <a:ext cx="11468986" cy="5273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A1AEFF-EA6F-EA48-BAE4-B0757FF545FC}"/>
              </a:ext>
            </a:extLst>
          </p:cNvPr>
          <p:cNvSpPr/>
          <p:nvPr userDrawn="1"/>
        </p:nvSpPr>
        <p:spPr>
          <a:xfrm>
            <a:off x="11582400" y="6400800"/>
            <a:ext cx="609600" cy="4572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75A8E4-0FF8-9A4F-B0B4-D5BB0027FF1D}" type="slidenum">
              <a:rPr kumimoji="0" lang="en-US" sz="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70302020209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30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9" r:id="rId4"/>
    <p:sldLayoutId id="2147483660" r:id="rId5"/>
    <p:sldLayoutId id="2147483662" r:id="rId6"/>
    <p:sldLayoutId id="2147483663" r:id="rId7"/>
    <p:sldLayoutId id="2147483661" r:id="rId8"/>
    <p:sldLayoutId id="2147483655" r:id="rId9"/>
    <p:sldLayoutId id="2147483656" r:id="rId10"/>
    <p:sldLayoutId id="2147483658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 spc="3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9" Type="http://schemas.openxmlformats.org/officeDocument/2006/relationships/image" Target="../media/image39.png"/><Relationship Id="rId21" Type="http://schemas.openxmlformats.org/officeDocument/2006/relationships/image" Target="../media/image21.png"/><Relationship Id="rId34" Type="http://schemas.openxmlformats.org/officeDocument/2006/relationships/image" Target="../media/image3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37" Type="http://schemas.openxmlformats.org/officeDocument/2006/relationships/image" Target="../media/image37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openxmlformats.org/officeDocument/2006/relationships/image" Target="../media/image36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Relationship Id="rId35" Type="http://schemas.openxmlformats.org/officeDocument/2006/relationships/image" Target="../media/image35.png"/><Relationship Id="rId8" Type="http://schemas.openxmlformats.org/officeDocument/2006/relationships/image" Target="../media/image8.png"/><Relationship Id="rId3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png"/><Relationship Id="rId1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6.png"/><Relationship Id="rId17" Type="http://schemas.openxmlformats.org/officeDocument/2006/relationships/image" Target="../media/image16.png"/><Relationship Id="rId2" Type="http://schemas.openxmlformats.org/officeDocument/2006/relationships/image" Target="../media/image3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11" Type="http://schemas.openxmlformats.org/officeDocument/2006/relationships/image" Target="../media/image5.png"/><Relationship Id="rId5" Type="http://schemas.openxmlformats.org/officeDocument/2006/relationships/image" Target="../media/image19.png"/><Relationship Id="rId15" Type="http://schemas.openxmlformats.org/officeDocument/2006/relationships/image" Target="../media/image14.png"/><Relationship Id="rId10" Type="http://schemas.openxmlformats.org/officeDocument/2006/relationships/image" Target="../media/image13.png"/><Relationship Id="rId4" Type="http://schemas.openxmlformats.org/officeDocument/2006/relationships/image" Target="../media/image18.png"/><Relationship Id="rId9" Type="http://schemas.openxmlformats.org/officeDocument/2006/relationships/image" Target="../media/image12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03D840-CF3C-BC4C-B7AD-601CF6910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14400"/>
          </a:xfrm>
        </p:spPr>
        <p:txBody>
          <a:bodyPr/>
          <a:lstStyle/>
          <a:p>
            <a:r>
              <a:rPr lang="en-US" dirty="0"/>
              <a:t>Retail Wall (</a:t>
            </a:r>
            <a:r>
              <a:rPr lang="en-US" dirty="0" err="1"/>
              <a:t>Biolage</a:t>
            </a:r>
            <a:r>
              <a:rPr lang="en-US" dirty="0"/>
              <a:t>)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EB9EAF2B-AA64-7A43-99DF-C33C6D3E36A4}"/>
              </a:ext>
            </a:extLst>
          </p:cNvPr>
          <p:cNvSpPr/>
          <p:nvPr/>
        </p:nvSpPr>
        <p:spPr>
          <a:xfrm>
            <a:off x="360218" y="6377784"/>
            <a:ext cx="573328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prstClr val="black"/>
                </a:solidFill>
              </a:rPr>
              <a:t>Small: 2ft W x 5 shelves</a:t>
            </a: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80E816AA-9639-0D41-B187-318648BDF70A}"/>
              </a:ext>
            </a:extLst>
          </p:cNvPr>
          <p:cNvSpPr/>
          <p:nvPr/>
        </p:nvSpPr>
        <p:spPr>
          <a:xfrm>
            <a:off x="6096000" y="6377784"/>
            <a:ext cx="573328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prstClr val="black"/>
                </a:solidFill>
              </a:rPr>
              <a:t>Medium: 3ft W x 5 shelves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19D1CCE-28A3-7945-B393-7E513ADB2F9D}"/>
              </a:ext>
            </a:extLst>
          </p:cNvPr>
          <p:cNvGrpSpPr/>
          <p:nvPr/>
        </p:nvGrpSpPr>
        <p:grpSpPr>
          <a:xfrm>
            <a:off x="7506305" y="903618"/>
            <a:ext cx="2912678" cy="5140530"/>
            <a:chOff x="2753534" y="2125329"/>
            <a:chExt cx="2249424" cy="3254692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7745B23C-6A42-DD40-AA3E-63F3269DCDCC}"/>
                </a:ext>
              </a:extLst>
            </p:cNvPr>
            <p:cNvSpPr/>
            <p:nvPr/>
          </p:nvSpPr>
          <p:spPr>
            <a:xfrm>
              <a:off x="2753534" y="2223717"/>
              <a:ext cx="2249424" cy="3156304"/>
            </a:xfrm>
            <a:prstGeom prst="rect">
              <a:avLst/>
            </a:prstGeom>
            <a:gradFill>
              <a:gsLst>
                <a:gs pos="88000">
                  <a:srgbClr val="FDFBFD"/>
                </a:gs>
                <a:gs pos="10000">
                  <a:srgbClr val="FFFDFF"/>
                </a:gs>
                <a:gs pos="1000">
                  <a:schemeClr val="bg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6" name="Picture 155">
              <a:extLst>
                <a:ext uri="{FF2B5EF4-FFF2-40B4-BE49-F238E27FC236}">
                  <a16:creationId xmlns:a16="http://schemas.microsoft.com/office/drawing/2014/main" id="{CF74FDA5-12FB-2345-9A71-F7B8584B04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3534" y="5281632"/>
              <a:ext cx="2249424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7" name="Picture 156">
              <a:extLst>
                <a:ext uri="{FF2B5EF4-FFF2-40B4-BE49-F238E27FC236}">
                  <a16:creationId xmlns:a16="http://schemas.microsoft.com/office/drawing/2014/main" id="{F8F6A513-96AB-E94B-A4BA-FFE7530766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11417" y="4650373"/>
              <a:ext cx="2133658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58" name="Picture 157">
              <a:extLst>
                <a:ext uri="{FF2B5EF4-FFF2-40B4-BE49-F238E27FC236}">
                  <a16:creationId xmlns:a16="http://schemas.microsoft.com/office/drawing/2014/main" id="{F1449A7D-D365-D846-AFE1-B9E451E6B1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11417" y="4019112"/>
              <a:ext cx="2133658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59" name="Picture 158">
              <a:extLst>
                <a:ext uri="{FF2B5EF4-FFF2-40B4-BE49-F238E27FC236}">
                  <a16:creationId xmlns:a16="http://schemas.microsoft.com/office/drawing/2014/main" id="{843CE4CA-66C0-E548-B6A6-6A24AD393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11417" y="3387851"/>
              <a:ext cx="2133658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60" name="Picture 159">
              <a:extLst>
                <a:ext uri="{FF2B5EF4-FFF2-40B4-BE49-F238E27FC236}">
                  <a16:creationId xmlns:a16="http://schemas.microsoft.com/office/drawing/2014/main" id="{341D9335-547A-F146-A73A-936A1D4B2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11417" y="2756590"/>
              <a:ext cx="2133658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62" name="Picture 161">
              <a:extLst>
                <a:ext uri="{FF2B5EF4-FFF2-40B4-BE49-F238E27FC236}">
                  <a16:creationId xmlns:a16="http://schemas.microsoft.com/office/drawing/2014/main" id="{4D0DCE0C-B16D-4046-8DCF-45FE12B337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3534" y="2125329"/>
              <a:ext cx="2249424" cy="98389"/>
            </a:xfrm>
            <a:prstGeom prst="rect">
              <a:avLst/>
            </a:prstGeom>
            <a:effectLst>
              <a:outerShdw blurRad="50800" dist="38100" dir="5400000" sx="94000" sy="94000" algn="t" rotWithShape="0">
                <a:prstClr val="black">
                  <a:alpha val="28000"/>
                </a:prstClr>
              </a:outerShdw>
            </a:effectLst>
          </p:spPr>
        </p:pic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83AECCB7-067F-3348-82B7-1C44F0828327}"/>
                </a:ext>
              </a:extLst>
            </p:cNvPr>
            <p:cNvGrpSpPr/>
            <p:nvPr/>
          </p:nvGrpSpPr>
          <p:grpSpPr>
            <a:xfrm>
              <a:off x="2753534" y="2223717"/>
              <a:ext cx="2249424" cy="3112413"/>
              <a:chOff x="2753534" y="1562524"/>
              <a:chExt cx="2249424" cy="3749040"/>
            </a:xfrm>
          </p:grpSpPr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56CEAE45-4E48-7E4C-A85B-E05A50781E9E}"/>
                  </a:ext>
                </a:extLst>
              </p:cNvPr>
              <p:cNvSpPr/>
              <p:nvPr/>
            </p:nvSpPr>
            <p:spPr>
              <a:xfrm>
                <a:off x="2753534" y="1562524"/>
                <a:ext cx="60005" cy="3749040"/>
              </a:xfrm>
              <a:prstGeom prst="rect">
                <a:avLst/>
              </a:prstGeom>
              <a:gradFill>
                <a:gsLst>
                  <a:gs pos="0">
                    <a:srgbClr val="FFFDFF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80086F40-D084-8742-8A0D-483540EF46CD}"/>
                  </a:ext>
                </a:extLst>
              </p:cNvPr>
              <p:cNvSpPr/>
              <p:nvPr/>
            </p:nvSpPr>
            <p:spPr>
              <a:xfrm>
                <a:off x="4942953" y="1562524"/>
                <a:ext cx="60005" cy="3749040"/>
              </a:xfrm>
              <a:prstGeom prst="rect">
                <a:avLst/>
              </a:prstGeom>
              <a:gradFill>
                <a:gsLst>
                  <a:gs pos="0">
                    <a:srgbClr val="FFFDFF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38100" dir="10800000" algn="l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7BBD839-734E-C84D-A9D8-01A20A3088E9}"/>
              </a:ext>
            </a:extLst>
          </p:cNvPr>
          <p:cNvGrpSpPr/>
          <p:nvPr/>
        </p:nvGrpSpPr>
        <p:grpSpPr>
          <a:xfrm>
            <a:off x="2242624" y="903618"/>
            <a:ext cx="1968476" cy="5140530"/>
            <a:chOff x="362773" y="1303904"/>
            <a:chExt cx="1827096" cy="3965439"/>
          </a:xfrm>
        </p:grpSpPr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083E8221-A976-F445-BC6C-756326987B54}"/>
                </a:ext>
              </a:extLst>
            </p:cNvPr>
            <p:cNvSpPr/>
            <p:nvPr/>
          </p:nvSpPr>
          <p:spPr>
            <a:xfrm>
              <a:off x="362773" y="1423778"/>
              <a:ext cx="1827096" cy="3845565"/>
            </a:xfrm>
            <a:prstGeom prst="rect">
              <a:avLst/>
            </a:prstGeom>
            <a:gradFill>
              <a:gsLst>
                <a:gs pos="88000">
                  <a:srgbClr val="FDFBFD"/>
                </a:gs>
                <a:gs pos="10000">
                  <a:srgbClr val="FFFDFF"/>
                </a:gs>
                <a:gs pos="1000">
                  <a:schemeClr val="bg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70" name="Picture 169">
              <a:extLst>
                <a:ext uri="{FF2B5EF4-FFF2-40B4-BE49-F238E27FC236}">
                  <a16:creationId xmlns:a16="http://schemas.microsoft.com/office/drawing/2014/main" id="{B3F3EFED-9818-F446-883B-937CC16A9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2773" y="5149468"/>
              <a:ext cx="1827096" cy="119875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1" name="Picture 170">
              <a:extLst>
                <a:ext uri="{FF2B5EF4-FFF2-40B4-BE49-F238E27FC236}">
                  <a16:creationId xmlns:a16="http://schemas.microsoft.com/office/drawing/2014/main" id="{36727B44-97AF-E34D-A35A-127B594EA9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9789" y="4380357"/>
              <a:ext cx="1733065" cy="119875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72" name="Picture 171">
              <a:extLst>
                <a:ext uri="{FF2B5EF4-FFF2-40B4-BE49-F238E27FC236}">
                  <a16:creationId xmlns:a16="http://schemas.microsoft.com/office/drawing/2014/main" id="{CBECE783-2034-4F49-9C5B-3D2643A301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9789" y="3611244"/>
              <a:ext cx="1733065" cy="119875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73" name="Picture 172">
              <a:extLst>
                <a:ext uri="{FF2B5EF4-FFF2-40B4-BE49-F238E27FC236}">
                  <a16:creationId xmlns:a16="http://schemas.microsoft.com/office/drawing/2014/main" id="{58EEF5AF-9EEC-C54D-9296-33D82E08CC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9789" y="2842131"/>
              <a:ext cx="1733065" cy="119875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74" name="Picture 173">
              <a:extLst>
                <a:ext uri="{FF2B5EF4-FFF2-40B4-BE49-F238E27FC236}">
                  <a16:creationId xmlns:a16="http://schemas.microsoft.com/office/drawing/2014/main" id="{DE1DABFC-3C59-8E4A-8C0C-00A8B3F4B0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9789" y="2073017"/>
              <a:ext cx="1733065" cy="119875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76" name="Picture 175">
              <a:extLst>
                <a:ext uri="{FF2B5EF4-FFF2-40B4-BE49-F238E27FC236}">
                  <a16:creationId xmlns:a16="http://schemas.microsoft.com/office/drawing/2014/main" id="{E54F79D5-9A5C-AE46-8825-2371900874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2773" y="1303904"/>
              <a:ext cx="1827096" cy="119875"/>
            </a:xfrm>
            <a:prstGeom prst="rect">
              <a:avLst/>
            </a:prstGeom>
            <a:effectLst>
              <a:outerShdw blurRad="50800" dist="38100" dir="5400000" sx="94000" sy="94000" algn="t" rotWithShape="0">
                <a:prstClr val="black">
                  <a:alpha val="28000"/>
                </a:prstClr>
              </a:outerShdw>
            </a:effectLst>
          </p:spPr>
        </p:pic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id="{49E0D191-4DAA-1B45-964C-93D4F9692903}"/>
                </a:ext>
              </a:extLst>
            </p:cNvPr>
            <p:cNvGrpSpPr/>
            <p:nvPr/>
          </p:nvGrpSpPr>
          <p:grpSpPr>
            <a:xfrm>
              <a:off x="362773" y="1423778"/>
              <a:ext cx="1827063" cy="3792090"/>
              <a:chOff x="2753557" y="1562524"/>
              <a:chExt cx="2249402" cy="3749040"/>
            </a:xfrm>
          </p:grpSpPr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4EE6942C-29C5-E849-946D-54C7EF1F9553}"/>
                  </a:ext>
                </a:extLst>
              </p:cNvPr>
              <p:cNvSpPr/>
              <p:nvPr/>
            </p:nvSpPr>
            <p:spPr>
              <a:xfrm>
                <a:off x="2753557" y="1562524"/>
                <a:ext cx="60005" cy="3749040"/>
              </a:xfrm>
              <a:prstGeom prst="rect">
                <a:avLst/>
              </a:prstGeom>
              <a:gradFill>
                <a:gsLst>
                  <a:gs pos="0">
                    <a:srgbClr val="FFFDFF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2E317D4A-E497-0840-AED8-37DB0DC8CAD8}"/>
                  </a:ext>
                </a:extLst>
              </p:cNvPr>
              <p:cNvSpPr/>
              <p:nvPr/>
            </p:nvSpPr>
            <p:spPr>
              <a:xfrm>
                <a:off x="4942954" y="1562524"/>
                <a:ext cx="60005" cy="3749040"/>
              </a:xfrm>
              <a:prstGeom prst="rect">
                <a:avLst/>
              </a:prstGeom>
              <a:gradFill>
                <a:gsLst>
                  <a:gs pos="0">
                    <a:srgbClr val="FFFDFF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38100" dir="10800000" algn="l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D778C1B6-45FF-0C43-B7C9-007CEA78DD01}"/>
              </a:ext>
            </a:extLst>
          </p:cNvPr>
          <p:cNvGrpSpPr/>
          <p:nvPr/>
        </p:nvGrpSpPr>
        <p:grpSpPr>
          <a:xfrm>
            <a:off x="2844025" y="1330482"/>
            <a:ext cx="765675" cy="616275"/>
            <a:chOff x="478846" y="1058633"/>
            <a:chExt cx="765675" cy="616275"/>
          </a:xfrm>
        </p:grpSpPr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60900B57-9D9D-1142-B3DA-AB9C3C3C9D9C}"/>
                </a:ext>
              </a:extLst>
            </p:cNvPr>
            <p:cNvSpPr/>
            <p:nvPr/>
          </p:nvSpPr>
          <p:spPr>
            <a:xfrm>
              <a:off x="478846" y="1058633"/>
              <a:ext cx="765675" cy="6162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/>
            </a:p>
          </p:txBody>
        </p:sp>
        <p:pic>
          <p:nvPicPr>
            <p:cNvPr id="187" name="Picture 186">
              <a:extLst>
                <a:ext uri="{FF2B5EF4-FFF2-40B4-BE49-F238E27FC236}">
                  <a16:creationId xmlns:a16="http://schemas.microsoft.com/office/drawing/2014/main" id="{AABBF744-D3A6-E04E-B350-62204672C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0787" y="1307483"/>
              <a:ext cx="621792" cy="118574"/>
            </a:xfrm>
            <a:prstGeom prst="rect">
              <a:avLst/>
            </a:prstGeom>
          </p:spPr>
        </p:pic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3CAE38E4-AD14-5847-BA07-9105649FF5EA}"/>
              </a:ext>
            </a:extLst>
          </p:cNvPr>
          <p:cNvGrpSpPr>
            <a:grpSpLocks noChangeAspect="1"/>
          </p:cNvGrpSpPr>
          <p:nvPr/>
        </p:nvGrpSpPr>
        <p:grpSpPr>
          <a:xfrm>
            <a:off x="2306997" y="2111996"/>
            <a:ext cx="877725" cy="859536"/>
            <a:chOff x="-17266852" y="-1960531"/>
            <a:chExt cx="10738125" cy="10515600"/>
          </a:xfrm>
        </p:grpSpPr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id="{47FAA759-3F13-CE4B-92D7-67E20CC439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6924708" y="-1960531"/>
              <a:ext cx="10053837" cy="10515600"/>
            </a:xfrm>
            <a:prstGeom prst="rect">
              <a:avLst/>
            </a:prstGeom>
            <a:gradFill flip="none" rotWithShape="1">
              <a:gsLst>
                <a:gs pos="45000">
                  <a:srgbClr val="5B7F64"/>
                </a:gs>
                <a:gs pos="0">
                  <a:srgbClr val="C5E0CB"/>
                </a:gs>
                <a:gs pos="90000">
                  <a:srgbClr val="141F17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/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7A34F3F4-7FF3-3848-AAF7-8B5AF073BF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6924708" y="1691235"/>
              <a:ext cx="3675009" cy="6352390"/>
            </a:xfrm>
            <a:prstGeom prst="rect">
              <a:avLst/>
            </a:prstGeom>
            <a:gradFill flip="none" rotWithShape="1">
              <a:gsLst>
                <a:gs pos="51000">
                  <a:srgbClr val="5B7F64"/>
                </a:gs>
                <a:gs pos="0">
                  <a:srgbClr val="C5E0CB"/>
                </a:gs>
                <a:gs pos="100000">
                  <a:srgbClr val="141F17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/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D2AF9146-DFC5-8C44-8373-5A6F3AD4B4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266852" y="8043619"/>
              <a:ext cx="10738125" cy="511449"/>
            </a:xfrm>
            <a:prstGeom prst="rect">
              <a:avLst/>
            </a:prstGeom>
            <a:gradFill flip="none" rotWithShape="1">
              <a:gsLst>
                <a:gs pos="65000">
                  <a:schemeClr val="bg2"/>
                </a:gs>
                <a:gs pos="64000">
                  <a:schemeClr val="bg2">
                    <a:lumMod val="90000"/>
                  </a:schemeClr>
                </a:gs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  <a:gs pos="33000">
                  <a:schemeClr val="bg2">
                    <a:lumMod val="75000"/>
                  </a:schemeClr>
                </a:gs>
              </a:gsLst>
              <a:lin ang="13500000" scaled="1"/>
              <a:tileRect/>
            </a:gra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/>
            </a:p>
          </p:txBody>
        </p: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EBEFAB6C-2610-F047-BD45-387A55EEB845}"/>
              </a:ext>
            </a:extLst>
          </p:cNvPr>
          <p:cNvGrpSpPr>
            <a:grpSpLocks noChangeAspect="1"/>
          </p:cNvGrpSpPr>
          <p:nvPr/>
        </p:nvGrpSpPr>
        <p:grpSpPr>
          <a:xfrm>
            <a:off x="2306997" y="3113802"/>
            <a:ext cx="360096" cy="859536"/>
            <a:chOff x="-5904084" y="-1960531"/>
            <a:chExt cx="4405427" cy="10515600"/>
          </a:xfrm>
        </p:grpSpPr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9138B422-4B2D-FB42-87DB-78741103F5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5673360" y="-1960531"/>
              <a:ext cx="3943978" cy="10515600"/>
            </a:xfrm>
            <a:prstGeom prst="rect">
              <a:avLst/>
            </a:prstGeom>
            <a:gradFill>
              <a:gsLst>
                <a:gs pos="54000">
                  <a:srgbClr val="5B7F64"/>
                </a:gs>
                <a:gs pos="0">
                  <a:srgbClr val="C5E0CB"/>
                </a:gs>
                <a:gs pos="100000">
                  <a:srgbClr val="141F17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 dirty="0"/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4682E3BB-593C-CA40-B45A-DC3F0D2650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5904084" y="8043619"/>
              <a:ext cx="4405427" cy="511449"/>
            </a:xfrm>
            <a:prstGeom prst="rect">
              <a:avLst/>
            </a:prstGeom>
            <a:gradFill flip="none" rotWithShape="1">
              <a:gsLst>
                <a:gs pos="65000">
                  <a:schemeClr val="bg2"/>
                </a:gs>
                <a:gs pos="64000">
                  <a:schemeClr val="bg2">
                    <a:lumMod val="90000"/>
                  </a:schemeClr>
                </a:gs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  <a:gs pos="33000">
                  <a:schemeClr val="bg2">
                    <a:lumMod val="75000"/>
                  </a:schemeClr>
                </a:gs>
              </a:gsLst>
              <a:lin ang="13500000" scaled="1"/>
              <a:tileRect/>
            </a:gra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C4B2FCDD-B9EE-494A-83BD-E636AF3BF882}"/>
              </a:ext>
            </a:extLst>
          </p:cNvPr>
          <p:cNvGrpSpPr>
            <a:grpSpLocks noChangeAspect="1"/>
          </p:cNvGrpSpPr>
          <p:nvPr/>
        </p:nvGrpSpPr>
        <p:grpSpPr>
          <a:xfrm>
            <a:off x="2306997" y="4115608"/>
            <a:ext cx="360096" cy="859536"/>
            <a:chOff x="-5904084" y="-1960531"/>
            <a:chExt cx="4405427" cy="10515600"/>
          </a:xfrm>
        </p:grpSpPr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775BAB55-051C-6948-B2D8-CECE5A2722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5673360" y="-1960531"/>
              <a:ext cx="3943978" cy="10515600"/>
            </a:xfrm>
            <a:prstGeom prst="rect">
              <a:avLst/>
            </a:prstGeom>
            <a:gradFill>
              <a:gsLst>
                <a:gs pos="54000">
                  <a:srgbClr val="5B7F64"/>
                </a:gs>
                <a:gs pos="0">
                  <a:srgbClr val="C5E0CB"/>
                </a:gs>
                <a:gs pos="100000">
                  <a:srgbClr val="141F17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 dirty="0"/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B2382516-51F3-4945-8CA6-265FDBCB44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5904084" y="8043619"/>
              <a:ext cx="4405427" cy="511449"/>
            </a:xfrm>
            <a:prstGeom prst="rect">
              <a:avLst/>
            </a:prstGeom>
            <a:gradFill flip="none" rotWithShape="1">
              <a:gsLst>
                <a:gs pos="65000">
                  <a:schemeClr val="bg2"/>
                </a:gs>
                <a:gs pos="64000">
                  <a:schemeClr val="bg2">
                    <a:lumMod val="90000"/>
                  </a:schemeClr>
                </a:gs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  <a:gs pos="33000">
                  <a:schemeClr val="bg2">
                    <a:lumMod val="75000"/>
                  </a:schemeClr>
                </a:gs>
              </a:gsLst>
              <a:lin ang="13500000" scaled="1"/>
              <a:tileRect/>
            </a:gra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/>
            </a:p>
          </p:txBody>
        </p:sp>
      </p:grpSp>
      <p:pic>
        <p:nvPicPr>
          <p:cNvPr id="201" name="Picture 200">
            <a:extLst>
              <a:ext uri="{FF2B5EF4-FFF2-40B4-BE49-F238E27FC236}">
                <a16:creationId xmlns:a16="http://schemas.microsoft.com/office/drawing/2014/main" id="{ACC0F608-A7BC-A947-8EF8-BF9DC3B8C2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6654" y="2360591"/>
            <a:ext cx="150816" cy="58521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02" name="Picture 201">
            <a:extLst>
              <a:ext uri="{FF2B5EF4-FFF2-40B4-BE49-F238E27FC236}">
                <a16:creationId xmlns:a16="http://schemas.microsoft.com/office/drawing/2014/main" id="{050C8131-6F3C-EF41-A517-D229EF389B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1284" y="2360591"/>
            <a:ext cx="150816" cy="58521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03" name="Picture 202">
            <a:extLst>
              <a:ext uri="{FF2B5EF4-FFF2-40B4-BE49-F238E27FC236}">
                <a16:creationId xmlns:a16="http://schemas.microsoft.com/office/drawing/2014/main" id="{09B1872D-941C-D74B-8A29-FC8E1065C9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65914" y="2360591"/>
            <a:ext cx="150816" cy="58521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12" name="Picture 211">
            <a:extLst>
              <a:ext uri="{FF2B5EF4-FFF2-40B4-BE49-F238E27FC236}">
                <a16:creationId xmlns:a16="http://schemas.microsoft.com/office/drawing/2014/main" id="{E8C028AF-9DE6-FB44-BAD6-E5CB7A66C1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05637" y="3363442"/>
            <a:ext cx="150630" cy="58449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13" name="Picture 212">
            <a:extLst>
              <a:ext uri="{FF2B5EF4-FFF2-40B4-BE49-F238E27FC236}">
                <a16:creationId xmlns:a16="http://schemas.microsoft.com/office/drawing/2014/main" id="{87310116-F1C2-9E4B-BC9A-B47A729CCA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2775" y="3363442"/>
            <a:ext cx="150630" cy="58449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14" name="Picture 213">
            <a:extLst>
              <a:ext uri="{FF2B5EF4-FFF2-40B4-BE49-F238E27FC236}">
                <a16:creationId xmlns:a16="http://schemas.microsoft.com/office/drawing/2014/main" id="{1FA35C98-8855-C442-B0A0-E3E4EF3262A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08497" y="3363442"/>
            <a:ext cx="150630" cy="58449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23" name="Picture 222">
            <a:extLst>
              <a:ext uri="{FF2B5EF4-FFF2-40B4-BE49-F238E27FC236}">
                <a16:creationId xmlns:a16="http://schemas.microsoft.com/office/drawing/2014/main" id="{3E876BAD-EC7E-D64F-9D0E-023DF829C4B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69400" y="2356145"/>
            <a:ext cx="217381" cy="589662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24" name="Picture 223">
            <a:extLst>
              <a:ext uri="{FF2B5EF4-FFF2-40B4-BE49-F238E27FC236}">
                <a16:creationId xmlns:a16="http://schemas.microsoft.com/office/drawing/2014/main" id="{F96A3D3F-47AC-C340-B6BE-44D8888FB1D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41938" y="2607996"/>
            <a:ext cx="116498" cy="313650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25" name="Picture 224">
            <a:extLst>
              <a:ext uri="{FF2B5EF4-FFF2-40B4-BE49-F238E27FC236}">
                <a16:creationId xmlns:a16="http://schemas.microsoft.com/office/drawing/2014/main" id="{984B14F8-3505-AF4C-BFDF-BBC5D3F3E86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43159" y="2360766"/>
            <a:ext cx="132373" cy="560880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26" name="Picture 225">
            <a:extLst>
              <a:ext uri="{FF2B5EF4-FFF2-40B4-BE49-F238E27FC236}">
                <a16:creationId xmlns:a16="http://schemas.microsoft.com/office/drawing/2014/main" id="{079A28BF-5EBD-8A49-8F13-7F5D88B726F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94955" y="3358276"/>
            <a:ext cx="217381" cy="589662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27" name="Picture 226">
            <a:extLst>
              <a:ext uri="{FF2B5EF4-FFF2-40B4-BE49-F238E27FC236}">
                <a16:creationId xmlns:a16="http://schemas.microsoft.com/office/drawing/2014/main" id="{6A02399F-12BA-354C-B4E4-FC06BA12A24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58846" y="3381154"/>
            <a:ext cx="140132" cy="566784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28" name="Picture 227">
            <a:extLst>
              <a:ext uri="{FF2B5EF4-FFF2-40B4-BE49-F238E27FC236}">
                <a16:creationId xmlns:a16="http://schemas.microsoft.com/office/drawing/2014/main" id="{4D893014-9D5D-B84A-AE12-16F28AA2C50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45488" y="3634288"/>
            <a:ext cx="116499" cy="313650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29" name="Picture 228">
            <a:extLst>
              <a:ext uri="{FF2B5EF4-FFF2-40B4-BE49-F238E27FC236}">
                <a16:creationId xmlns:a16="http://schemas.microsoft.com/office/drawing/2014/main" id="{BD3485E3-0356-7C4A-A3B8-4825A7ABE96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697815" y="3363442"/>
            <a:ext cx="150630" cy="58449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30" name="Picture 229">
            <a:extLst>
              <a:ext uri="{FF2B5EF4-FFF2-40B4-BE49-F238E27FC236}">
                <a16:creationId xmlns:a16="http://schemas.microsoft.com/office/drawing/2014/main" id="{69794805-42E2-8040-B4D1-73A690671AC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94822" y="4353732"/>
            <a:ext cx="217381" cy="589662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31" name="Picture 230">
            <a:extLst>
              <a:ext uri="{FF2B5EF4-FFF2-40B4-BE49-F238E27FC236}">
                <a16:creationId xmlns:a16="http://schemas.microsoft.com/office/drawing/2014/main" id="{421ECD24-6B85-1C47-82B9-C6C49FE0178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975787" y="4446720"/>
            <a:ext cx="232439" cy="496674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32" name="Picture 231">
            <a:extLst>
              <a:ext uri="{FF2B5EF4-FFF2-40B4-BE49-F238E27FC236}">
                <a16:creationId xmlns:a16="http://schemas.microsoft.com/office/drawing/2014/main" id="{B12CDC61-511C-4548-9889-463738F078A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738376" y="4358178"/>
            <a:ext cx="150815" cy="58521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33" name="Picture 232">
            <a:extLst>
              <a:ext uri="{FF2B5EF4-FFF2-40B4-BE49-F238E27FC236}">
                <a16:creationId xmlns:a16="http://schemas.microsoft.com/office/drawing/2014/main" id="{D639CBDB-4FBD-1B4C-A7B0-CCA1523A8C1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36024" y="4353732"/>
            <a:ext cx="217381" cy="589662"/>
          </a:xfrm>
          <a:prstGeom prst="rect">
            <a:avLst/>
          </a:prstGeom>
        </p:spPr>
      </p:pic>
      <p:pic>
        <p:nvPicPr>
          <p:cNvPr id="234" name="Picture 233">
            <a:extLst>
              <a:ext uri="{FF2B5EF4-FFF2-40B4-BE49-F238E27FC236}">
                <a16:creationId xmlns:a16="http://schemas.microsoft.com/office/drawing/2014/main" id="{4A5F1483-2A1E-6F42-9C47-456319E7ED6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598799" y="4358898"/>
            <a:ext cx="150630" cy="584496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441781F6-0A30-7742-8FA6-F76729C2C302}"/>
              </a:ext>
            </a:extLst>
          </p:cNvPr>
          <p:cNvGrpSpPr/>
          <p:nvPr/>
        </p:nvGrpSpPr>
        <p:grpSpPr>
          <a:xfrm>
            <a:off x="2419006" y="5116231"/>
            <a:ext cx="1615712" cy="823608"/>
            <a:chOff x="2393740" y="5116231"/>
            <a:chExt cx="1615712" cy="823608"/>
          </a:xfrm>
        </p:grpSpPr>
        <p:pic>
          <p:nvPicPr>
            <p:cNvPr id="244" name="Picture 243">
              <a:extLst>
                <a:ext uri="{FF2B5EF4-FFF2-40B4-BE49-F238E27FC236}">
                  <a16:creationId xmlns:a16="http://schemas.microsoft.com/office/drawing/2014/main" id="{FD5026D7-5471-0B43-8218-3D108A04A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2393740" y="5373055"/>
              <a:ext cx="140132" cy="566784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245" name="Picture 244">
              <a:extLst>
                <a:ext uri="{FF2B5EF4-FFF2-40B4-BE49-F238E27FC236}">
                  <a16:creationId xmlns:a16="http://schemas.microsoft.com/office/drawing/2014/main" id="{237D9529-C1CA-B042-B669-CBAD85DE3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3002962" y="5116231"/>
              <a:ext cx="152386" cy="823608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246" name="Picture 245">
              <a:extLst>
                <a:ext uri="{FF2B5EF4-FFF2-40B4-BE49-F238E27FC236}">
                  <a16:creationId xmlns:a16="http://schemas.microsoft.com/office/drawing/2014/main" id="{9F7DC5B2-9349-274C-B862-F2F17AD311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2797322" y="5170105"/>
              <a:ext cx="147830" cy="769734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247" name="Picture 246">
              <a:extLst>
                <a:ext uri="{FF2B5EF4-FFF2-40B4-BE49-F238E27FC236}">
                  <a16:creationId xmlns:a16="http://schemas.microsoft.com/office/drawing/2014/main" id="{610F0F19-6FA4-FF46-A70B-8AF26903E4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3838152" y="5363767"/>
              <a:ext cx="171300" cy="576072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248" name="Picture 247">
              <a:extLst>
                <a:ext uri="{FF2B5EF4-FFF2-40B4-BE49-F238E27FC236}">
                  <a16:creationId xmlns:a16="http://schemas.microsoft.com/office/drawing/2014/main" id="{AB97255A-8D99-8D46-89AB-725D368AAD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2591682" y="5170105"/>
              <a:ext cx="147830" cy="769734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249" name="Picture 248">
              <a:extLst>
                <a:ext uri="{FF2B5EF4-FFF2-40B4-BE49-F238E27FC236}">
                  <a16:creationId xmlns:a16="http://schemas.microsoft.com/office/drawing/2014/main" id="{ED5FEAB4-BEF2-DE48-A057-0FD194447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3609042" y="5363767"/>
              <a:ext cx="171299" cy="576072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250" name="Picture 249">
              <a:extLst>
                <a:ext uri="{FF2B5EF4-FFF2-40B4-BE49-F238E27FC236}">
                  <a16:creationId xmlns:a16="http://schemas.microsoft.com/office/drawing/2014/main" id="{0671D2D0-25C8-FB43-8DCC-7F6252D632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3213158" y="5373055"/>
              <a:ext cx="140132" cy="566784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251" name="Picture 250">
              <a:extLst>
                <a:ext uri="{FF2B5EF4-FFF2-40B4-BE49-F238E27FC236}">
                  <a16:creationId xmlns:a16="http://schemas.microsoft.com/office/drawing/2014/main" id="{84B2DA61-5424-8742-BB83-702B257D2B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3411100" y="5373055"/>
              <a:ext cx="140132" cy="566784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</p:grp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494B40E2-1C8D-6D4F-BAA9-CA0FC869D22A}"/>
              </a:ext>
            </a:extLst>
          </p:cNvPr>
          <p:cNvGrpSpPr/>
          <p:nvPr/>
        </p:nvGrpSpPr>
        <p:grpSpPr>
          <a:xfrm>
            <a:off x="8579807" y="1330482"/>
            <a:ext cx="765675" cy="616275"/>
            <a:chOff x="478846" y="1058633"/>
            <a:chExt cx="765675" cy="616275"/>
          </a:xfrm>
        </p:grpSpPr>
        <p:sp>
          <p:nvSpPr>
            <p:cNvPr id="253" name="Rectangle 252">
              <a:extLst>
                <a:ext uri="{FF2B5EF4-FFF2-40B4-BE49-F238E27FC236}">
                  <a16:creationId xmlns:a16="http://schemas.microsoft.com/office/drawing/2014/main" id="{3C50F547-AA82-6B4F-AA9C-CA6D160A23EE}"/>
                </a:ext>
              </a:extLst>
            </p:cNvPr>
            <p:cNvSpPr/>
            <p:nvPr/>
          </p:nvSpPr>
          <p:spPr>
            <a:xfrm>
              <a:off x="478846" y="1058633"/>
              <a:ext cx="765675" cy="6162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/>
            </a:p>
          </p:txBody>
        </p:sp>
        <p:pic>
          <p:nvPicPr>
            <p:cNvPr id="254" name="Picture 253">
              <a:extLst>
                <a:ext uri="{FF2B5EF4-FFF2-40B4-BE49-F238E27FC236}">
                  <a16:creationId xmlns:a16="http://schemas.microsoft.com/office/drawing/2014/main" id="{F2AB40CA-4C97-1A4A-A77A-83780A099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0787" y="1307483"/>
              <a:ext cx="621792" cy="118574"/>
            </a:xfrm>
            <a:prstGeom prst="rect">
              <a:avLst/>
            </a:prstGeom>
          </p:spPr>
        </p:pic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2B2458B6-2952-1E4B-AE9D-32947CE9BD54}"/>
              </a:ext>
            </a:extLst>
          </p:cNvPr>
          <p:cNvGrpSpPr>
            <a:grpSpLocks noChangeAspect="1"/>
          </p:cNvGrpSpPr>
          <p:nvPr/>
        </p:nvGrpSpPr>
        <p:grpSpPr>
          <a:xfrm>
            <a:off x="7614493" y="2111996"/>
            <a:ext cx="877725" cy="859536"/>
            <a:chOff x="-17266852" y="-1960531"/>
            <a:chExt cx="10738125" cy="10515600"/>
          </a:xfrm>
        </p:grpSpPr>
        <p:sp>
          <p:nvSpPr>
            <p:cNvPr id="256" name="Rectangle 255">
              <a:extLst>
                <a:ext uri="{FF2B5EF4-FFF2-40B4-BE49-F238E27FC236}">
                  <a16:creationId xmlns:a16="http://schemas.microsoft.com/office/drawing/2014/main" id="{F9CF49A7-A1D5-9743-BF87-ED5AE1BC09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6924708" y="-1960531"/>
              <a:ext cx="10053837" cy="10515600"/>
            </a:xfrm>
            <a:prstGeom prst="rect">
              <a:avLst/>
            </a:prstGeom>
            <a:gradFill flip="none" rotWithShape="1">
              <a:gsLst>
                <a:gs pos="45000">
                  <a:srgbClr val="5B7F64"/>
                </a:gs>
                <a:gs pos="0">
                  <a:srgbClr val="C5E0CB"/>
                </a:gs>
                <a:gs pos="90000">
                  <a:srgbClr val="141F17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/>
            </a:p>
          </p:txBody>
        </p:sp>
        <p:sp>
          <p:nvSpPr>
            <p:cNvPr id="257" name="Rectangle 256">
              <a:extLst>
                <a:ext uri="{FF2B5EF4-FFF2-40B4-BE49-F238E27FC236}">
                  <a16:creationId xmlns:a16="http://schemas.microsoft.com/office/drawing/2014/main" id="{2C1A4AE8-660D-FD45-90D0-BB7EE1A1F8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6924708" y="1691235"/>
              <a:ext cx="3675009" cy="6352390"/>
            </a:xfrm>
            <a:prstGeom prst="rect">
              <a:avLst/>
            </a:prstGeom>
            <a:gradFill flip="none" rotWithShape="1">
              <a:gsLst>
                <a:gs pos="51000">
                  <a:srgbClr val="5B7F64"/>
                </a:gs>
                <a:gs pos="0">
                  <a:srgbClr val="C5E0CB"/>
                </a:gs>
                <a:gs pos="100000">
                  <a:srgbClr val="141F17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/>
            </a:p>
          </p:txBody>
        </p:sp>
        <p:sp>
          <p:nvSpPr>
            <p:cNvPr id="258" name="Rectangle 257">
              <a:extLst>
                <a:ext uri="{FF2B5EF4-FFF2-40B4-BE49-F238E27FC236}">
                  <a16:creationId xmlns:a16="http://schemas.microsoft.com/office/drawing/2014/main" id="{5C4CF68C-8775-1841-8268-DE3C254E87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266852" y="8043619"/>
              <a:ext cx="10738125" cy="511449"/>
            </a:xfrm>
            <a:prstGeom prst="rect">
              <a:avLst/>
            </a:prstGeom>
            <a:gradFill flip="none" rotWithShape="1">
              <a:gsLst>
                <a:gs pos="65000">
                  <a:schemeClr val="bg2"/>
                </a:gs>
                <a:gs pos="64000">
                  <a:schemeClr val="bg2">
                    <a:lumMod val="90000"/>
                  </a:schemeClr>
                </a:gs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  <a:gs pos="33000">
                  <a:schemeClr val="bg2">
                    <a:lumMod val="75000"/>
                  </a:schemeClr>
                </a:gs>
              </a:gsLst>
              <a:lin ang="13500000" scaled="1"/>
              <a:tileRect/>
            </a:gra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/>
            </a:p>
          </p:txBody>
        </p:sp>
      </p:grp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C78ED80C-727E-5148-8E70-5C90120B39E2}"/>
              </a:ext>
            </a:extLst>
          </p:cNvPr>
          <p:cNvGrpSpPr>
            <a:grpSpLocks noChangeAspect="1"/>
          </p:cNvGrpSpPr>
          <p:nvPr/>
        </p:nvGrpSpPr>
        <p:grpSpPr>
          <a:xfrm>
            <a:off x="7614493" y="3113802"/>
            <a:ext cx="360096" cy="859536"/>
            <a:chOff x="-5904084" y="-1960531"/>
            <a:chExt cx="4405427" cy="10515600"/>
          </a:xfrm>
        </p:grpSpPr>
        <p:sp>
          <p:nvSpPr>
            <p:cNvPr id="260" name="Rectangle 259">
              <a:extLst>
                <a:ext uri="{FF2B5EF4-FFF2-40B4-BE49-F238E27FC236}">
                  <a16:creationId xmlns:a16="http://schemas.microsoft.com/office/drawing/2014/main" id="{498B04D2-DDFC-C446-ADA5-93F887E844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5673360" y="-1960531"/>
              <a:ext cx="3943978" cy="10515600"/>
            </a:xfrm>
            <a:prstGeom prst="rect">
              <a:avLst/>
            </a:prstGeom>
            <a:gradFill>
              <a:gsLst>
                <a:gs pos="54000">
                  <a:srgbClr val="5B7F64"/>
                </a:gs>
                <a:gs pos="0">
                  <a:srgbClr val="C5E0CB"/>
                </a:gs>
                <a:gs pos="100000">
                  <a:srgbClr val="141F17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 dirty="0"/>
            </a:p>
          </p:txBody>
        </p:sp>
        <p:sp>
          <p:nvSpPr>
            <p:cNvPr id="261" name="Rectangle 260">
              <a:extLst>
                <a:ext uri="{FF2B5EF4-FFF2-40B4-BE49-F238E27FC236}">
                  <a16:creationId xmlns:a16="http://schemas.microsoft.com/office/drawing/2014/main" id="{3B3EE50F-8A6D-6E43-9FCD-AE70DA99D3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5904084" y="8043619"/>
              <a:ext cx="4405427" cy="511449"/>
            </a:xfrm>
            <a:prstGeom prst="rect">
              <a:avLst/>
            </a:prstGeom>
            <a:gradFill flip="none" rotWithShape="1">
              <a:gsLst>
                <a:gs pos="65000">
                  <a:schemeClr val="bg2"/>
                </a:gs>
                <a:gs pos="64000">
                  <a:schemeClr val="bg2">
                    <a:lumMod val="90000"/>
                  </a:schemeClr>
                </a:gs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  <a:gs pos="33000">
                  <a:schemeClr val="bg2">
                    <a:lumMod val="75000"/>
                  </a:schemeClr>
                </a:gs>
              </a:gsLst>
              <a:lin ang="13500000" scaled="1"/>
              <a:tileRect/>
            </a:gra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/>
            </a:p>
          </p:txBody>
        </p:sp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32682983-E40F-4640-86A2-AE8038C7EBD5}"/>
              </a:ext>
            </a:extLst>
          </p:cNvPr>
          <p:cNvGrpSpPr>
            <a:grpSpLocks noChangeAspect="1"/>
          </p:cNvGrpSpPr>
          <p:nvPr/>
        </p:nvGrpSpPr>
        <p:grpSpPr>
          <a:xfrm>
            <a:off x="7614493" y="4115608"/>
            <a:ext cx="360096" cy="859536"/>
            <a:chOff x="-5904084" y="-1960531"/>
            <a:chExt cx="4405427" cy="10515600"/>
          </a:xfrm>
        </p:grpSpPr>
        <p:sp>
          <p:nvSpPr>
            <p:cNvPr id="263" name="Rectangle 262">
              <a:extLst>
                <a:ext uri="{FF2B5EF4-FFF2-40B4-BE49-F238E27FC236}">
                  <a16:creationId xmlns:a16="http://schemas.microsoft.com/office/drawing/2014/main" id="{22E20D6B-6FB8-594E-8C0D-9C7331F48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5673360" y="-1960531"/>
              <a:ext cx="3943978" cy="10515600"/>
            </a:xfrm>
            <a:prstGeom prst="rect">
              <a:avLst/>
            </a:prstGeom>
            <a:gradFill>
              <a:gsLst>
                <a:gs pos="54000">
                  <a:srgbClr val="5B7F64"/>
                </a:gs>
                <a:gs pos="0">
                  <a:srgbClr val="C5E0CB"/>
                </a:gs>
                <a:gs pos="100000">
                  <a:srgbClr val="141F17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 dirty="0"/>
            </a:p>
          </p:txBody>
        </p:sp>
        <p:sp>
          <p:nvSpPr>
            <p:cNvPr id="264" name="Rectangle 263">
              <a:extLst>
                <a:ext uri="{FF2B5EF4-FFF2-40B4-BE49-F238E27FC236}">
                  <a16:creationId xmlns:a16="http://schemas.microsoft.com/office/drawing/2014/main" id="{CE8A4FBC-F2FA-F240-A058-2EE20D7CE1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5904084" y="8043619"/>
              <a:ext cx="4405427" cy="511449"/>
            </a:xfrm>
            <a:prstGeom prst="rect">
              <a:avLst/>
            </a:prstGeom>
            <a:gradFill flip="none" rotWithShape="1">
              <a:gsLst>
                <a:gs pos="65000">
                  <a:schemeClr val="bg2"/>
                </a:gs>
                <a:gs pos="64000">
                  <a:schemeClr val="bg2">
                    <a:lumMod val="90000"/>
                  </a:schemeClr>
                </a:gs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  <a:gs pos="33000">
                  <a:schemeClr val="bg2">
                    <a:lumMod val="75000"/>
                  </a:schemeClr>
                </a:gs>
              </a:gsLst>
              <a:lin ang="13500000" scaled="1"/>
              <a:tileRect/>
            </a:gra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/>
            </a:p>
          </p:txBody>
        </p: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7A482D23-DB07-4147-8C3E-65D6E5813388}"/>
              </a:ext>
            </a:extLst>
          </p:cNvPr>
          <p:cNvGrpSpPr>
            <a:grpSpLocks noChangeAspect="1"/>
          </p:cNvGrpSpPr>
          <p:nvPr/>
        </p:nvGrpSpPr>
        <p:grpSpPr>
          <a:xfrm>
            <a:off x="9371594" y="2111996"/>
            <a:ext cx="360096" cy="859536"/>
            <a:chOff x="-5904084" y="-1960531"/>
            <a:chExt cx="4405427" cy="10515600"/>
          </a:xfrm>
        </p:grpSpPr>
        <p:sp>
          <p:nvSpPr>
            <p:cNvPr id="266" name="Rectangle 265">
              <a:extLst>
                <a:ext uri="{FF2B5EF4-FFF2-40B4-BE49-F238E27FC236}">
                  <a16:creationId xmlns:a16="http://schemas.microsoft.com/office/drawing/2014/main" id="{5780EFB8-5F3B-474A-BCF7-F4ACDEB242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5673360" y="-1960531"/>
              <a:ext cx="3943978" cy="10515600"/>
            </a:xfrm>
            <a:prstGeom prst="rect">
              <a:avLst/>
            </a:prstGeom>
            <a:gradFill>
              <a:gsLst>
                <a:gs pos="54000">
                  <a:srgbClr val="5B7F64"/>
                </a:gs>
                <a:gs pos="0">
                  <a:srgbClr val="C5E0CB"/>
                </a:gs>
                <a:gs pos="100000">
                  <a:srgbClr val="141F17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 dirty="0"/>
            </a:p>
          </p:txBody>
        </p:sp>
        <p:sp>
          <p:nvSpPr>
            <p:cNvPr id="267" name="Rectangle 266">
              <a:extLst>
                <a:ext uri="{FF2B5EF4-FFF2-40B4-BE49-F238E27FC236}">
                  <a16:creationId xmlns:a16="http://schemas.microsoft.com/office/drawing/2014/main" id="{477A6D54-0E56-3C4F-BA3E-5014A385A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5904084" y="8043619"/>
              <a:ext cx="4405427" cy="511449"/>
            </a:xfrm>
            <a:prstGeom prst="rect">
              <a:avLst/>
            </a:prstGeom>
            <a:gradFill flip="none" rotWithShape="1">
              <a:gsLst>
                <a:gs pos="65000">
                  <a:schemeClr val="bg2"/>
                </a:gs>
                <a:gs pos="64000">
                  <a:schemeClr val="bg2">
                    <a:lumMod val="90000"/>
                  </a:schemeClr>
                </a:gs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  <a:gs pos="33000">
                  <a:schemeClr val="bg2">
                    <a:lumMod val="75000"/>
                  </a:schemeClr>
                </a:gs>
              </a:gsLst>
              <a:lin ang="13500000" scaled="1"/>
              <a:tileRect/>
            </a:gra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/>
            </a:p>
          </p:txBody>
        </p:sp>
      </p:grp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F13367CE-2324-0549-9BB0-D324D875C98B}"/>
              </a:ext>
            </a:extLst>
          </p:cNvPr>
          <p:cNvGrpSpPr>
            <a:grpSpLocks noChangeAspect="1"/>
          </p:cNvGrpSpPr>
          <p:nvPr/>
        </p:nvGrpSpPr>
        <p:grpSpPr>
          <a:xfrm>
            <a:off x="9077524" y="3113802"/>
            <a:ext cx="360096" cy="859536"/>
            <a:chOff x="-5904084" y="-1960531"/>
            <a:chExt cx="4405427" cy="10515600"/>
          </a:xfrm>
        </p:grpSpPr>
        <p:sp>
          <p:nvSpPr>
            <p:cNvPr id="269" name="Rectangle 268">
              <a:extLst>
                <a:ext uri="{FF2B5EF4-FFF2-40B4-BE49-F238E27FC236}">
                  <a16:creationId xmlns:a16="http://schemas.microsoft.com/office/drawing/2014/main" id="{E320684E-7042-E041-9408-C2D18FB713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5673360" y="-1960531"/>
              <a:ext cx="3943978" cy="10515600"/>
            </a:xfrm>
            <a:prstGeom prst="rect">
              <a:avLst/>
            </a:prstGeom>
            <a:gradFill>
              <a:gsLst>
                <a:gs pos="54000">
                  <a:srgbClr val="5B7F64"/>
                </a:gs>
                <a:gs pos="0">
                  <a:srgbClr val="C5E0CB"/>
                </a:gs>
                <a:gs pos="100000">
                  <a:srgbClr val="141F17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 dirty="0"/>
            </a:p>
          </p:txBody>
        </p:sp>
        <p:sp>
          <p:nvSpPr>
            <p:cNvPr id="270" name="Rectangle 269">
              <a:extLst>
                <a:ext uri="{FF2B5EF4-FFF2-40B4-BE49-F238E27FC236}">
                  <a16:creationId xmlns:a16="http://schemas.microsoft.com/office/drawing/2014/main" id="{FCB6ACD1-AA85-E54D-A8CF-C5847E1754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5904084" y="8043619"/>
              <a:ext cx="4405427" cy="511449"/>
            </a:xfrm>
            <a:prstGeom prst="rect">
              <a:avLst/>
            </a:prstGeom>
            <a:gradFill flip="none" rotWithShape="1">
              <a:gsLst>
                <a:gs pos="65000">
                  <a:schemeClr val="bg2"/>
                </a:gs>
                <a:gs pos="64000">
                  <a:schemeClr val="bg2">
                    <a:lumMod val="90000"/>
                  </a:schemeClr>
                </a:gs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  <a:gs pos="33000">
                  <a:schemeClr val="bg2">
                    <a:lumMod val="75000"/>
                  </a:schemeClr>
                </a:gs>
              </a:gsLst>
              <a:lin ang="13500000" scaled="1"/>
              <a:tileRect/>
            </a:gra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/>
            </a:p>
          </p:txBody>
        </p:sp>
      </p:grpSp>
      <p:pic>
        <p:nvPicPr>
          <p:cNvPr id="271" name="Picture 270">
            <a:extLst>
              <a:ext uri="{FF2B5EF4-FFF2-40B4-BE49-F238E27FC236}">
                <a16:creationId xmlns:a16="http://schemas.microsoft.com/office/drawing/2014/main" id="{F9075FA7-44B5-E544-B86B-10B37A8A4464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823263" y="2360591"/>
            <a:ext cx="150816" cy="58521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72" name="Picture 271">
            <a:extLst>
              <a:ext uri="{FF2B5EF4-FFF2-40B4-BE49-F238E27FC236}">
                <a16:creationId xmlns:a16="http://schemas.microsoft.com/office/drawing/2014/main" id="{AC7FB61C-4766-7649-854A-28728C63D7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1597" y="2341802"/>
            <a:ext cx="150816" cy="58521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73" name="Picture 272">
            <a:extLst>
              <a:ext uri="{FF2B5EF4-FFF2-40B4-BE49-F238E27FC236}">
                <a16:creationId xmlns:a16="http://schemas.microsoft.com/office/drawing/2014/main" id="{6AD7C332-5499-9D42-A720-FA36063BE7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6227" y="2341802"/>
            <a:ext cx="150816" cy="58521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74" name="Picture 273">
            <a:extLst>
              <a:ext uri="{FF2B5EF4-FFF2-40B4-BE49-F238E27FC236}">
                <a16:creationId xmlns:a16="http://schemas.microsoft.com/office/drawing/2014/main" id="{A0750696-A8D6-8C45-925D-D7B52EE585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69854" y="2360591"/>
            <a:ext cx="150816" cy="58521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75" name="Picture 274">
            <a:extLst>
              <a:ext uri="{FF2B5EF4-FFF2-40B4-BE49-F238E27FC236}">
                <a16:creationId xmlns:a16="http://schemas.microsoft.com/office/drawing/2014/main" id="{50B0AECE-07E1-2343-A8DA-333FF845F3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76672" y="2356145"/>
            <a:ext cx="217381" cy="589662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76" name="Picture 275">
            <a:extLst>
              <a:ext uri="{FF2B5EF4-FFF2-40B4-BE49-F238E27FC236}">
                <a16:creationId xmlns:a16="http://schemas.microsoft.com/office/drawing/2014/main" id="{8ED645C3-A05A-464E-8DE4-1C97E75920D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69247" y="2632157"/>
            <a:ext cx="116498" cy="313650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77" name="Picture 276">
            <a:extLst>
              <a:ext uri="{FF2B5EF4-FFF2-40B4-BE49-F238E27FC236}">
                <a16:creationId xmlns:a16="http://schemas.microsoft.com/office/drawing/2014/main" id="{09184F44-D974-7D45-BB22-5EDF2E1F468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34283" y="2384927"/>
            <a:ext cx="132373" cy="560880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85" name="Picture 284">
            <a:extLst>
              <a:ext uri="{FF2B5EF4-FFF2-40B4-BE49-F238E27FC236}">
                <a16:creationId xmlns:a16="http://schemas.microsoft.com/office/drawing/2014/main" id="{1487920C-878B-0541-9175-1780A0AB7F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94384" y="3363442"/>
            <a:ext cx="150630" cy="58449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86" name="Picture 285">
            <a:extLst>
              <a:ext uri="{FF2B5EF4-FFF2-40B4-BE49-F238E27FC236}">
                <a16:creationId xmlns:a16="http://schemas.microsoft.com/office/drawing/2014/main" id="{504272B5-DD4B-1740-B963-A0865763B4F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40687" y="3363442"/>
            <a:ext cx="150630" cy="58449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87" name="Picture 286">
            <a:extLst>
              <a:ext uri="{FF2B5EF4-FFF2-40B4-BE49-F238E27FC236}">
                <a16:creationId xmlns:a16="http://schemas.microsoft.com/office/drawing/2014/main" id="{F71D75C4-F7CC-714A-A381-84646B1707A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94311" y="3358276"/>
            <a:ext cx="217381" cy="589662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88" name="Picture 287">
            <a:extLst>
              <a:ext uri="{FF2B5EF4-FFF2-40B4-BE49-F238E27FC236}">
                <a16:creationId xmlns:a16="http://schemas.microsoft.com/office/drawing/2014/main" id="{5E35EF40-2847-2E43-ADD1-11985ACBFB0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14759" y="3381154"/>
            <a:ext cx="140132" cy="566784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89" name="Picture 288">
            <a:extLst>
              <a:ext uri="{FF2B5EF4-FFF2-40B4-BE49-F238E27FC236}">
                <a16:creationId xmlns:a16="http://schemas.microsoft.com/office/drawing/2014/main" id="{4AD79029-AAE0-A542-A2EB-780472A8651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857958" y="3634288"/>
            <a:ext cx="116499" cy="313650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90" name="Picture 289">
            <a:extLst>
              <a:ext uri="{FF2B5EF4-FFF2-40B4-BE49-F238E27FC236}">
                <a16:creationId xmlns:a16="http://schemas.microsoft.com/office/drawing/2014/main" id="{5327B30E-F47D-EB4C-84CB-E53C67965B9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40614" y="3363442"/>
            <a:ext cx="150630" cy="58449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91" name="Picture 290">
            <a:extLst>
              <a:ext uri="{FF2B5EF4-FFF2-40B4-BE49-F238E27FC236}">
                <a16:creationId xmlns:a16="http://schemas.microsoft.com/office/drawing/2014/main" id="{B232D928-5A8D-164B-B69D-20B5AF4026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48080" y="3363442"/>
            <a:ext cx="150630" cy="58449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92" name="Picture 291">
            <a:extLst>
              <a:ext uri="{FF2B5EF4-FFF2-40B4-BE49-F238E27FC236}">
                <a16:creationId xmlns:a16="http://schemas.microsoft.com/office/drawing/2014/main" id="{D182DC7C-614D-6A43-8ADD-CB589B455E9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65504" y="4353732"/>
            <a:ext cx="217381" cy="589662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93" name="Picture 292">
            <a:extLst>
              <a:ext uri="{FF2B5EF4-FFF2-40B4-BE49-F238E27FC236}">
                <a16:creationId xmlns:a16="http://schemas.microsoft.com/office/drawing/2014/main" id="{57942830-E4AC-6642-94AB-279263E37DC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554425" y="4446720"/>
            <a:ext cx="232439" cy="496674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94" name="Picture 293">
            <a:extLst>
              <a:ext uri="{FF2B5EF4-FFF2-40B4-BE49-F238E27FC236}">
                <a16:creationId xmlns:a16="http://schemas.microsoft.com/office/drawing/2014/main" id="{81589750-1347-3646-BB00-EA9FB2CC6FC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043149" y="4358178"/>
            <a:ext cx="150815" cy="58521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95" name="Picture 294">
            <a:extLst>
              <a:ext uri="{FF2B5EF4-FFF2-40B4-BE49-F238E27FC236}">
                <a16:creationId xmlns:a16="http://schemas.microsoft.com/office/drawing/2014/main" id="{1A76F481-19D8-7D43-B44D-98FDEFFBB02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736586" y="4353732"/>
            <a:ext cx="217381" cy="589662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96" name="Picture 295">
            <a:extLst>
              <a:ext uri="{FF2B5EF4-FFF2-40B4-BE49-F238E27FC236}">
                <a16:creationId xmlns:a16="http://schemas.microsoft.com/office/drawing/2014/main" id="{07A7CCCC-6AF1-D540-8CFA-54BCDC59701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514416" y="4358898"/>
            <a:ext cx="150630" cy="58449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98" name="Picture 297">
            <a:extLst>
              <a:ext uri="{FF2B5EF4-FFF2-40B4-BE49-F238E27FC236}">
                <a16:creationId xmlns:a16="http://schemas.microsoft.com/office/drawing/2014/main" id="{E2BE16D3-F1A4-0E4E-A5D8-104D7C02A40D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858404" y="4376610"/>
            <a:ext cx="140132" cy="566784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99" name="Picture 298">
            <a:extLst>
              <a:ext uri="{FF2B5EF4-FFF2-40B4-BE49-F238E27FC236}">
                <a16:creationId xmlns:a16="http://schemas.microsoft.com/office/drawing/2014/main" id="{95BF835A-FA28-AA48-8FF0-E42F1B2663B3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9292246" y="4358898"/>
            <a:ext cx="150630" cy="58449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300" name="Picture 299">
            <a:extLst>
              <a:ext uri="{FF2B5EF4-FFF2-40B4-BE49-F238E27FC236}">
                <a16:creationId xmlns:a16="http://schemas.microsoft.com/office/drawing/2014/main" id="{E4F1A59D-3ECB-4F44-9CCD-9FFCB905CD69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070076" y="4358898"/>
            <a:ext cx="150630" cy="58449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301" name="Picture 300">
            <a:extLst>
              <a:ext uri="{FF2B5EF4-FFF2-40B4-BE49-F238E27FC236}">
                <a16:creationId xmlns:a16="http://schemas.microsoft.com/office/drawing/2014/main" id="{FED08FAD-72C9-D541-9C4A-F96AD3AD3C6B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0025508" y="4376610"/>
            <a:ext cx="140132" cy="566784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24F085FB-EFD8-8649-B877-EED055A9032F}"/>
              </a:ext>
            </a:extLst>
          </p:cNvPr>
          <p:cNvGrpSpPr/>
          <p:nvPr/>
        </p:nvGrpSpPr>
        <p:grpSpPr>
          <a:xfrm>
            <a:off x="7652071" y="5116231"/>
            <a:ext cx="2626116" cy="831313"/>
            <a:chOff x="7652071" y="5116231"/>
            <a:chExt cx="2626116" cy="831313"/>
          </a:xfrm>
        </p:grpSpPr>
        <p:pic>
          <p:nvPicPr>
            <p:cNvPr id="302" name="Picture 301">
              <a:extLst>
                <a:ext uri="{FF2B5EF4-FFF2-40B4-BE49-F238E27FC236}">
                  <a16:creationId xmlns:a16="http://schemas.microsoft.com/office/drawing/2014/main" id="{E13C1E92-E2F8-BC40-A306-93CE699BAC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/>
            <a:stretch>
              <a:fillRect/>
            </a:stretch>
          </p:blipFill>
          <p:spPr>
            <a:xfrm>
              <a:off x="8632466" y="5380760"/>
              <a:ext cx="140132" cy="566784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304" name="Picture 303">
              <a:extLst>
                <a:ext uri="{FF2B5EF4-FFF2-40B4-BE49-F238E27FC236}">
                  <a16:creationId xmlns:a16="http://schemas.microsoft.com/office/drawing/2014/main" id="{43CB5E8B-D2D4-9640-B7A2-51AAA619F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7652071" y="5373055"/>
              <a:ext cx="140132" cy="566784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305" name="Picture 304">
              <a:extLst>
                <a:ext uri="{FF2B5EF4-FFF2-40B4-BE49-F238E27FC236}">
                  <a16:creationId xmlns:a16="http://schemas.microsoft.com/office/drawing/2014/main" id="{A0610A58-261D-9148-A5BC-91A588883F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8239114" y="5116231"/>
              <a:ext cx="152386" cy="823608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306" name="Picture 305">
              <a:extLst>
                <a:ext uri="{FF2B5EF4-FFF2-40B4-BE49-F238E27FC236}">
                  <a16:creationId xmlns:a16="http://schemas.microsoft.com/office/drawing/2014/main" id="{AA3C4E20-317E-E444-86F4-EB85ADE4C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8040867" y="5170105"/>
              <a:ext cx="147830" cy="769734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307" name="Picture 306">
              <a:extLst>
                <a:ext uri="{FF2B5EF4-FFF2-40B4-BE49-F238E27FC236}">
                  <a16:creationId xmlns:a16="http://schemas.microsoft.com/office/drawing/2014/main" id="{792B0B8E-6ED6-0B4D-871E-CA0493B95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9235280" y="5363767"/>
              <a:ext cx="171300" cy="576072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308" name="Picture 307">
              <a:extLst>
                <a:ext uri="{FF2B5EF4-FFF2-40B4-BE49-F238E27FC236}">
                  <a16:creationId xmlns:a16="http://schemas.microsoft.com/office/drawing/2014/main" id="{5285F34A-F4E6-7E4E-B01B-E3F91933B3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7842620" y="5170105"/>
              <a:ext cx="147830" cy="769734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309" name="Picture 308">
              <a:extLst>
                <a:ext uri="{FF2B5EF4-FFF2-40B4-BE49-F238E27FC236}">
                  <a16:creationId xmlns:a16="http://schemas.microsoft.com/office/drawing/2014/main" id="{AB0FC936-7D00-6445-B8D8-66A09FD2CB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9013564" y="5363767"/>
              <a:ext cx="171299" cy="576072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310" name="Picture 309">
              <a:extLst>
                <a:ext uri="{FF2B5EF4-FFF2-40B4-BE49-F238E27FC236}">
                  <a16:creationId xmlns:a16="http://schemas.microsoft.com/office/drawing/2014/main" id="{7CD21AD2-E481-6249-8D76-959A3F1A0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8441917" y="5373055"/>
              <a:ext cx="140132" cy="566784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311" name="Picture 310">
              <a:extLst>
                <a:ext uri="{FF2B5EF4-FFF2-40B4-BE49-F238E27FC236}">
                  <a16:creationId xmlns:a16="http://schemas.microsoft.com/office/drawing/2014/main" id="{CF802935-D7C5-3A45-BFA8-F24A004BA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8823015" y="5373055"/>
              <a:ext cx="140132" cy="566784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312" name="Picture 311">
              <a:extLst>
                <a:ext uri="{FF2B5EF4-FFF2-40B4-BE49-F238E27FC236}">
                  <a16:creationId xmlns:a16="http://schemas.microsoft.com/office/drawing/2014/main" id="{1381047C-7528-C74F-A335-C1D00E4EE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/>
            <a:stretch>
              <a:fillRect/>
            </a:stretch>
          </p:blipFill>
          <p:spPr>
            <a:xfrm>
              <a:off x="9658376" y="5354052"/>
              <a:ext cx="150962" cy="585787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313" name="Picture 312">
              <a:extLst>
                <a:ext uri="{FF2B5EF4-FFF2-40B4-BE49-F238E27FC236}">
                  <a16:creationId xmlns:a16="http://schemas.microsoft.com/office/drawing/2014/main" id="{C43F7EE6-0EFD-DF47-AD7E-0FEC423793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/>
            <a:stretch>
              <a:fillRect/>
            </a:stretch>
          </p:blipFill>
          <p:spPr>
            <a:xfrm>
              <a:off x="9456997" y="5354052"/>
              <a:ext cx="150962" cy="585787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314" name="Picture 313">
              <a:extLst>
                <a:ext uri="{FF2B5EF4-FFF2-40B4-BE49-F238E27FC236}">
                  <a16:creationId xmlns:a16="http://schemas.microsoft.com/office/drawing/2014/main" id="{76CCEE2C-DB19-3546-B1D2-DBAE286E87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/>
            <a:stretch>
              <a:fillRect/>
            </a:stretch>
          </p:blipFill>
          <p:spPr>
            <a:xfrm>
              <a:off x="10060806" y="5350177"/>
              <a:ext cx="217381" cy="589662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315" name="Picture 314">
              <a:extLst>
                <a:ext uri="{FF2B5EF4-FFF2-40B4-BE49-F238E27FC236}">
                  <a16:creationId xmlns:a16="http://schemas.microsoft.com/office/drawing/2014/main" id="{4B255AEE-173E-594D-9EA1-06AFAB528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/>
            <a:stretch>
              <a:fillRect/>
            </a:stretch>
          </p:blipFill>
          <p:spPr>
            <a:xfrm>
              <a:off x="9859755" y="5355343"/>
              <a:ext cx="150630" cy="584496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</p:grpSp>
    </p:spTree>
    <p:extLst>
      <p:ext uri="{BB962C8B-B14F-4D97-AF65-F5344CB8AC3E}">
        <p14:creationId xmlns:p14="http://schemas.microsoft.com/office/powerpoint/2010/main" val="313954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03D840-CF3C-BC4C-B7AD-601CF6910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14400"/>
          </a:xfrm>
        </p:spPr>
        <p:txBody>
          <a:bodyPr/>
          <a:lstStyle/>
          <a:p>
            <a:r>
              <a:rPr lang="en-US" dirty="0"/>
              <a:t>Retail Wall (</a:t>
            </a:r>
            <a:r>
              <a:rPr lang="en-US" dirty="0" err="1"/>
              <a:t>Biolage</a:t>
            </a:r>
            <a:r>
              <a:rPr lang="en-US" dirty="0"/>
              <a:t>)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B3CFEB7-967F-B443-82D9-10D1C0BBB166}"/>
              </a:ext>
            </a:extLst>
          </p:cNvPr>
          <p:cNvGrpSpPr/>
          <p:nvPr/>
        </p:nvGrpSpPr>
        <p:grpSpPr>
          <a:xfrm>
            <a:off x="7592291" y="2897671"/>
            <a:ext cx="2743200" cy="1152425"/>
            <a:chOff x="9375129" y="2688133"/>
            <a:chExt cx="2249424" cy="729650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26819FE6-704D-A941-B8FD-F04C845EFD9B}"/>
                </a:ext>
              </a:extLst>
            </p:cNvPr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375129" y="3319394"/>
              <a:ext cx="2249424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27A8F9F6-734A-764C-AF4A-8029F308009D}"/>
                </a:ext>
              </a:extLst>
            </p:cNvPr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375129" y="2688133"/>
              <a:ext cx="2249424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42CFA748-24E3-EC4E-879D-93F52855DB33}"/>
              </a:ext>
            </a:extLst>
          </p:cNvPr>
          <p:cNvSpPr/>
          <p:nvPr/>
        </p:nvSpPr>
        <p:spPr>
          <a:xfrm>
            <a:off x="361465" y="6377784"/>
            <a:ext cx="573328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prstClr val="black"/>
                </a:solidFill>
              </a:rPr>
              <a:t>Large: 4ft W x 5 shelves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B8A042F-3D7E-BF45-B77C-0B6F609C5EF9}"/>
              </a:ext>
            </a:extLst>
          </p:cNvPr>
          <p:cNvSpPr/>
          <p:nvPr/>
        </p:nvSpPr>
        <p:spPr>
          <a:xfrm>
            <a:off x="6097247" y="6377784"/>
            <a:ext cx="573328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prstClr val="black"/>
                </a:solidFill>
              </a:rPr>
              <a:t>Floating Shelves: 3ft W x 2 shelves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C3775B6-EF4B-744E-B447-523BAAD12137}"/>
              </a:ext>
            </a:extLst>
          </p:cNvPr>
          <p:cNvGrpSpPr/>
          <p:nvPr/>
        </p:nvGrpSpPr>
        <p:grpSpPr>
          <a:xfrm>
            <a:off x="1281474" y="903618"/>
            <a:ext cx="3893270" cy="5140530"/>
            <a:chOff x="5689428" y="2125329"/>
            <a:chExt cx="2999232" cy="325469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848445BD-B02F-9F42-8CB0-4C7FBA55B122}"/>
                </a:ext>
              </a:extLst>
            </p:cNvPr>
            <p:cNvSpPr/>
            <p:nvPr/>
          </p:nvSpPr>
          <p:spPr>
            <a:xfrm>
              <a:off x="5689428" y="2223717"/>
              <a:ext cx="2999232" cy="3156304"/>
            </a:xfrm>
            <a:prstGeom prst="rect">
              <a:avLst/>
            </a:prstGeom>
            <a:gradFill>
              <a:gsLst>
                <a:gs pos="88000">
                  <a:srgbClr val="FDFBFD"/>
                </a:gs>
                <a:gs pos="10000">
                  <a:srgbClr val="FFFDFF"/>
                </a:gs>
                <a:gs pos="1000">
                  <a:schemeClr val="bg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B3E406C1-62AF-134A-B340-AE67DAD14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89428" y="5281632"/>
              <a:ext cx="2999232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B11232D9-C22A-3D4E-AD98-5F047D6384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66605" y="4650373"/>
              <a:ext cx="2844877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D36A6511-149C-7643-B4FD-9F9A96A9B8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66605" y="4019112"/>
              <a:ext cx="2844877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FCBFE9F6-7958-E248-803E-1FA2F0BBD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66605" y="3387851"/>
              <a:ext cx="2844877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A5D978AB-EB13-0540-A1A1-BF90653741F9}"/>
                </a:ext>
              </a:extLst>
            </p:cNvPr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66605" y="2756590"/>
              <a:ext cx="2844877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E9DC3AB0-5E45-6045-ADE0-9ABBF037C2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89428" y="2125329"/>
              <a:ext cx="2999232" cy="98389"/>
            </a:xfrm>
            <a:prstGeom prst="rect">
              <a:avLst/>
            </a:prstGeom>
            <a:effectLst>
              <a:outerShdw blurRad="50800" dist="38100" dir="5400000" sx="94000" sy="94000" algn="t" rotWithShape="0">
                <a:prstClr val="black">
                  <a:alpha val="28000"/>
                </a:prstClr>
              </a:outerShdw>
            </a:effectLst>
          </p:spPr>
        </p:pic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5600410F-1CA0-DC48-B8A4-C1D401FE9AB5}"/>
                </a:ext>
              </a:extLst>
            </p:cNvPr>
            <p:cNvGrpSpPr/>
            <p:nvPr/>
          </p:nvGrpSpPr>
          <p:grpSpPr>
            <a:xfrm>
              <a:off x="5689428" y="2223717"/>
              <a:ext cx="2999232" cy="3112413"/>
              <a:chOff x="2753534" y="1562524"/>
              <a:chExt cx="2249424" cy="3749040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549D95B1-185D-2D45-B59E-749B61BBDC75}"/>
                  </a:ext>
                </a:extLst>
              </p:cNvPr>
              <p:cNvSpPr/>
              <p:nvPr/>
            </p:nvSpPr>
            <p:spPr>
              <a:xfrm>
                <a:off x="2753534" y="1562524"/>
                <a:ext cx="60005" cy="3749040"/>
              </a:xfrm>
              <a:prstGeom prst="rect">
                <a:avLst/>
              </a:prstGeom>
              <a:gradFill>
                <a:gsLst>
                  <a:gs pos="0">
                    <a:srgbClr val="FFFDFF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D9C93903-7ECE-3A4D-888D-355974BA71B2}"/>
                  </a:ext>
                </a:extLst>
              </p:cNvPr>
              <p:cNvSpPr/>
              <p:nvPr/>
            </p:nvSpPr>
            <p:spPr>
              <a:xfrm>
                <a:off x="4942953" y="1562524"/>
                <a:ext cx="60005" cy="3749040"/>
              </a:xfrm>
              <a:prstGeom prst="rect">
                <a:avLst/>
              </a:prstGeom>
              <a:gradFill>
                <a:gsLst>
                  <a:gs pos="0">
                    <a:srgbClr val="FFFDFF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38100" dir="10800000" algn="l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3075589F-0220-BA44-A6E8-BA4CB8BE17D8}"/>
              </a:ext>
            </a:extLst>
          </p:cNvPr>
          <p:cNvGrpSpPr/>
          <p:nvPr/>
        </p:nvGrpSpPr>
        <p:grpSpPr>
          <a:xfrm>
            <a:off x="7601124" y="2352458"/>
            <a:ext cx="765675" cy="616275"/>
            <a:chOff x="478846" y="1058633"/>
            <a:chExt cx="765675" cy="616275"/>
          </a:xfrm>
        </p:grpSpPr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DE63A5CD-85B5-F74F-B867-D423608EC24A}"/>
                </a:ext>
              </a:extLst>
            </p:cNvPr>
            <p:cNvSpPr/>
            <p:nvPr/>
          </p:nvSpPr>
          <p:spPr>
            <a:xfrm>
              <a:off x="478846" y="1058633"/>
              <a:ext cx="765675" cy="6162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/>
            </a:p>
          </p:txBody>
        </p:sp>
        <p:pic>
          <p:nvPicPr>
            <p:cNvPr id="150" name="Picture 149">
              <a:extLst>
                <a:ext uri="{FF2B5EF4-FFF2-40B4-BE49-F238E27FC236}">
                  <a16:creationId xmlns:a16="http://schemas.microsoft.com/office/drawing/2014/main" id="{BA8ED78A-C7B1-4042-9CC9-70C1814B5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0787" y="1307483"/>
              <a:ext cx="621792" cy="118574"/>
            </a:xfrm>
            <a:prstGeom prst="rect">
              <a:avLst/>
            </a:prstGeom>
          </p:spPr>
        </p:pic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A2175D2F-CFBE-8A43-BA8B-CD9C073CCA3F}"/>
              </a:ext>
            </a:extLst>
          </p:cNvPr>
          <p:cNvGrpSpPr>
            <a:grpSpLocks noChangeAspect="1"/>
          </p:cNvGrpSpPr>
          <p:nvPr/>
        </p:nvGrpSpPr>
        <p:grpSpPr>
          <a:xfrm>
            <a:off x="7601124" y="3113802"/>
            <a:ext cx="877725" cy="859536"/>
            <a:chOff x="-17266852" y="-1960531"/>
            <a:chExt cx="10738125" cy="10515600"/>
          </a:xfrm>
        </p:grpSpPr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55D6778F-FF60-1A40-96AD-FE9DB79FDD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6924708" y="-1960531"/>
              <a:ext cx="10053837" cy="10515600"/>
            </a:xfrm>
            <a:prstGeom prst="rect">
              <a:avLst/>
            </a:prstGeom>
            <a:gradFill flip="none" rotWithShape="1">
              <a:gsLst>
                <a:gs pos="45000">
                  <a:srgbClr val="5B7F64"/>
                </a:gs>
                <a:gs pos="0">
                  <a:srgbClr val="C5E0CB"/>
                </a:gs>
                <a:gs pos="90000">
                  <a:srgbClr val="141F17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/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14E46A4B-D44A-4C4D-91F9-0584343EBE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6924708" y="1691235"/>
              <a:ext cx="3675009" cy="6352390"/>
            </a:xfrm>
            <a:prstGeom prst="rect">
              <a:avLst/>
            </a:prstGeom>
            <a:gradFill flip="none" rotWithShape="1">
              <a:gsLst>
                <a:gs pos="51000">
                  <a:srgbClr val="5B7F64"/>
                </a:gs>
                <a:gs pos="0">
                  <a:srgbClr val="C5E0CB"/>
                </a:gs>
                <a:gs pos="100000">
                  <a:srgbClr val="141F17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9062030A-FA5A-6E41-8AEA-36E366229C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266852" y="8043619"/>
              <a:ext cx="10738125" cy="511449"/>
            </a:xfrm>
            <a:prstGeom prst="rect">
              <a:avLst/>
            </a:prstGeom>
            <a:gradFill flip="none" rotWithShape="1">
              <a:gsLst>
                <a:gs pos="65000">
                  <a:schemeClr val="bg2"/>
                </a:gs>
                <a:gs pos="64000">
                  <a:schemeClr val="bg2">
                    <a:lumMod val="90000"/>
                  </a:schemeClr>
                </a:gs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  <a:gs pos="33000">
                  <a:schemeClr val="bg2">
                    <a:lumMod val="75000"/>
                  </a:schemeClr>
                </a:gs>
              </a:gsLst>
              <a:lin ang="13500000" scaled="1"/>
              <a:tileRect/>
            </a:gra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80065346-2546-8B4B-87ED-4AC45DD7E4D7}"/>
              </a:ext>
            </a:extLst>
          </p:cNvPr>
          <p:cNvGrpSpPr>
            <a:grpSpLocks noChangeAspect="1"/>
          </p:cNvGrpSpPr>
          <p:nvPr/>
        </p:nvGrpSpPr>
        <p:grpSpPr>
          <a:xfrm>
            <a:off x="9138029" y="3113802"/>
            <a:ext cx="360096" cy="859536"/>
            <a:chOff x="-5904084" y="-1960531"/>
            <a:chExt cx="4405427" cy="10515600"/>
          </a:xfrm>
        </p:grpSpPr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4AEB78C7-BC75-8349-9425-4457C554DC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5673360" y="-1960531"/>
              <a:ext cx="3943978" cy="10515600"/>
            </a:xfrm>
            <a:prstGeom prst="rect">
              <a:avLst/>
            </a:prstGeom>
            <a:gradFill>
              <a:gsLst>
                <a:gs pos="54000">
                  <a:srgbClr val="5B7F64"/>
                </a:gs>
                <a:gs pos="0">
                  <a:srgbClr val="C5E0CB"/>
                </a:gs>
                <a:gs pos="100000">
                  <a:srgbClr val="141F17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 dirty="0"/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E3B9B4AA-CFEB-F847-B268-136FD2108E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5904084" y="8043619"/>
              <a:ext cx="4405427" cy="511449"/>
            </a:xfrm>
            <a:prstGeom prst="rect">
              <a:avLst/>
            </a:prstGeom>
            <a:gradFill flip="none" rotWithShape="1">
              <a:gsLst>
                <a:gs pos="65000">
                  <a:schemeClr val="bg2"/>
                </a:gs>
                <a:gs pos="64000">
                  <a:schemeClr val="bg2">
                    <a:lumMod val="90000"/>
                  </a:schemeClr>
                </a:gs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  <a:gs pos="33000">
                  <a:schemeClr val="bg2">
                    <a:lumMod val="75000"/>
                  </a:schemeClr>
                </a:gs>
              </a:gsLst>
              <a:lin ang="13500000" scaled="1"/>
              <a:tileRect/>
            </a:gra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/>
            </a:p>
          </p:txBody>
        </p:sp>
      </p:grpSp>
      <p:pic>
        <p:nvPicPr>
          <p:cNvPr id="159" name="Picture 158">
            <a:extLst>
              <a:ext uri="{FF2B5EF4-FFF2-40B4-BE49-F238E27FC236}">
                <a16:creationId xmlns:a16="http://schemas.microsoft.com/office/drawing/2014/main" id="{FD98B930-F572-4E4F-8354-D50B135149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9114" y="2353946"/>
            <a:ext cx="217381" cy="589662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160" name="Picture 159">
            <a:extLst>
              <a:ext uri="{FF2B5EF4-FFF2-40B4-BE49-F238E27FC236}">
                <a16:creationId xmlns:a16="http://schemas.microsoft.com/office/drawing/2014/main" id="{0541D57B-1C66-B744-BF44-B86D966B53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7245" y="2446934"/>
            <a:ext cx="232439" cy="496674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161" name="Picture 160">
            <a:extLst>
              <a:ext uri="{FF2B5EF4-FFF2-40B4-BE49-F238E27FC236}">
                <a16:creationId xmlns:a16="http://schemas.microsoft.com/office/drawing/2014/main" id="{2DE4E387-2A44-474E-BB4E-31EE91A1AA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7549" y="2358392"/>
            <a:ext cx="150815" cy="58521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162" name="Picture 161">
            <a:extLst>
              <a:ext uri="{FF2B5EF4-FFF2-40B4-BE49-F238E27FC236}">
                <a16:creationId xmlns:a16="http://schemas.microsoft.com/office/drawing/2014/main" id="{6EDE19AD-DDAB-8347-A7C4-578633063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22661" y="2359112"/>
            <a:ext cx="150630" cy="58449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163" name="Picture 162">
            <a:extLst>
              <a:ext uri="{FF2B5EF4-FFF2-40B4-BE49-F238E27FC236}">
                <a16:creationId xmlns:a16="http://schemas.microsoft.com/office/drawing/2014/main" id="{313F75A0-2E26-2C49-86E1-FBD6A6933B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81280" y="2359112"/>
            <a:ext cx="150630" cy="58449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164" name="Picture 163">
            <a:extLst>
              <a:ext uri="{FF2B5EF4-FFF2-40B4-BE49-F238E27FC236}">
                <a16:creationId xmlns:a16="http://schemas.microsoft.com/office/drawing/2014/main" id="{28003A23-4424-6347-B65A-5B42349165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8089" y="3596810"/>
            <a:ext cx="116498" cy="313650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165" name="Picture 164">
            <a:extLst>
              <a:ext uri="{FF2B5EF4-FFF2-40B4-BE49-F238E27FC236}">
                <a16:creationId xmlns:a16="http://schemas.microsoft.com/office/drawing/2014/main" id="{D4614718-B1D7-3A42-9717-3CE7CBADDAF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81997" y="3349580"/>
            <a:ext cx="132373" cy="560880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166" name="Picture 165">
            <a:extLst>
              <a:ext uri="{FF2B5EF4-FFF2-40B4-BE49-F238E27FC236}">
                <a16:creationId xmlns:a16="http://schemas.microsoft.com/office/drawing/2014/main" id="{F7A6CDBF-61A5-AF40-A2AC-0141AEC82C6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58306" y="3325244"/>
            <a:ext cx="150816" cy="58521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167" name="Picture 166">
            <a:extLst>
              <a:ext uri="{FF2B5EF4-FFF2-40B4-BE49-F238E27FC236}">
                <a16:creationId xmlns:a16="http://schemas.microsoft.com/office/drawing/2014/main" id="{64D0C550-3A31-A840-98D5-BC23FF18CA8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29565" y="3354979"/>
            <a:ext cx="150816" cy="58521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168" name="Picture 167">
            <a:extLst>
              <a:ext uri="{FF2B5EF4-FFF2-40B4-BE49-F238E27FC236}">
                <a16:creationId xmlns:a16="http://schemas.microsoft.com/office/drawing/2014/main" id="{B2730C02-FAFF-6B40-A17C-75EEC38EBA9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20110" y="3354979"/>
            <a:ext cx="150816" cy="58521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169" name="Picture 168">
            <a:extLst>
              <a:ext uri="{FF2B5EF4-FFF2-40B4-BE49-F238E27FC236}">
                <a16:creationId xmlns:a16="http://schemas.microsoft.com/office/drawing/2014/main" id="{7B9C39CE-25B3-8E4E-AE03-45853A7F191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95787" y="3350533"/>
            <a:ext cx="217381" cy="589662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170" name="Picture 169">
            <a:extLst>
              <a:ext uri="{FF2B5EF4-FFF2-40B4-BE49-F238E27FC236}">
                <a16:creationId xmlns:a16="http://schemas.microsoft.com/office/drawing/2014/main" id="{31E494EB-B0EA-5E4D-A7AC-E91A49A2C2F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05911" y="3350533"/>
            <a:ext cx="217381" cy="589662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171" name="Picture 170">
            <a:extLst>
              <a:ext uri="{FF2B5EF4-FFF2-40B4-BE49-F238E27FC236}">
                <a16:creationId xmlns:a16="http://schemas.microsoft.com/office/drawing/2014/main" id="{D90A665A-E0BA-7044-8D8E-7D4CC534686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55587" y="3373411"/>
            <a:ext cx="140132" cy="566784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172" name="Picture 171">
            <a:extLst>
              <a:ext uri="{FF2B5EF4-FFF2-40B4-BE49-F238E27FC236}">
                <a16:creationId xmlns:a16="http://schemas.microsoft.com/office/drawing/2014/main" id="{C416B65A-1817-0148-BC3A-E82CCA82CEF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28015" y="3626545"/>
            <a:ext cx="116499" cy="313650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173" name="Picture 172">
            <a:extLst>
              <a:ext uri="{FF2B5EF4-FFF2-40B4-BE49-F238E27FC236}">
                <a16:creationId xmlns:a16="http://schemas.microsoft.com/office/drawing/2014/main" id="{848D399E-5DD5-D248-962E-61F4BE20EAD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22986" y="3355699"/>
            <a:ext cx="150630" cy="584496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grpSp>
        <p:nvGrpSpPr>
          <p:cNvPr id="174" name="Group 173">
            <a:extLst>
              <a:ext uri="{FF2B5EF4-FFF2-40B4-BE49-F238E27FC236}">
                <a16:creationId xmlns:a16="http://schemas.microsoft.com/office/drawing/2014/main" id="{DD705CC9-44BD-324B-B20E-540C6CFACB6A}"/>
              </a:ext>
            </a:extLst>
          </p:cNvPr>
          <p:cNvGrpSpPr>
            <a:grpSpLocks noChangeAspect="1"/>
          </p:cNvGrpSpPr>
          <p:nvPr/>
        </p:nvGrpSpPr>
        <p:grpSpPr>
          <a:xfrm>
            <a:off x="9330434" y="2109197"/>
            <a:ext cx="360096" cy="859536"/>
            <a:chOff x="-5904084" y="-1960531"/>
            <a:chExt cx="4405427" cy="10515600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9DD7BF84-608F-244B-87BF-C22F69B5BC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5673360" y="-1960531"/>
              <a:ext cx="3943978" cy="10515600"/>
            </a:xfrm>
            <a:prstGeom prst="rect">
              <a:avLst/>
            </a:prstGeom>
            <a:gradFill>
              <a:gsLst>
                <a:gs pos="54000">
                  <a:srgbClr val="5B7F64"/>
                </a:gs>
                <a:gs pos="0">
                  <a:srgbClr val="C5E0CB"/>
                </a:gs>
                <a:gs pos="100000">
                  <a:srgbClr val="141F17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 dirty="0"/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D2FDB451-D590-0845-BDD4-8F726D1A3F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5904084" y="8043619"/>
              <a:ext cx="4405427" cy="511449"/>
            </a:xfrm>
            <a:prstGeom prst="rect">
              <a:avLst/>
            </a:prstGeom>
            <a:gradFill flip="none" rotWithShape="1">
              <a:gsLst>
                <a:gs pos="65000">
                  <a:schemeClr val="bg2"/>
                </a:gs>
                <a:gs pos="64000">
                  <a:schemeClr val="bg2">
                    <a:lumMod val="90000"/>
                  </a:schemeClr>
                </a:gs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  <a:gs pos="33000">
                  <a:schemeClr val="bg2">
                    <a:lumMod val="75000"/>
                  </a:schemeClr>
                </a:gs>
              </a:gsLst>
              <a:lin ang="13500000" scaled="1"/>
              <a:tileRect/>
            </a:gra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/>
            </a:p>
          </p:txBody>
        </p:sp>
      </p:grpSp>
    </p:spTree>
    <p:extLst>
      <p:ext uri="{BB962C8B-B14F-4D97-AF65-F5344CB8AC3E}">
        <p14:creationId xmlns:p14="http://schemas.microsoft.com/office/powerpoint/2010/main" val="140076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ephora_Base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4651</TotalTime>
  <Words>43</Words>
  <Application>Microsoft Macintosh PowerPoint</Application>
  <PresentationFormat>Widescreen</PresentationFormat>
  <Paragraphs>7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Trebuchet MS</vt:lpstr>
      <vt:lpstr>Sephora_Base Template</vt:lpstr>
      <vt:lpstr>Retail Wall (Biolage)</vt:lpstr>
      <vt:lpstr>Retail Wall (Biolage)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SEPHORA x PPD</dc:title>
  <dc:creator>Chris Filardo</dc:creator>
  <cp:lastModifiedBy>CHRISTOPHER FILARDO</cp:lastModifiedBy>
  <cp:revision>247</cp:revision>
  <cp:lastPrinted>2025-02-22T00:53:09Z</cp:lastPrinted>
  <dcterms:created xsi:type="dcterms:W3CDTF">2024-04-10T15:17:09Z</dcterms:created>
  <dcterms:modified xsi:type="dcterms:W3CDTF">2025-04-11T16:23:51Z</dcterms:modified>
</cp:coreProperties>
</file>